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944" r:id="rId4"/>
    <p:sldMasterId id="2147484114" r:id="rId5"/>
    <p:sldMasterId id="2147484258" r:id="rId6"/>
    <p:sldMasterId id="2147484270" r:id="rId7"/>
    <p:sldMasterId id="2147484282" r:id="rId8"/>
    <p:sldMasterId id="2147484294" r:id="rId9"/>
    <p:sldMasterId id="2147484306" r:id="rId10"/>
    <p:sldMasterId id="2147484318" r:id="rId11"/>
    <p:sldMasterId id="2147484330" r:id="rId12"/>
    <p:sldMasterId id="2147484342" r:id="rId13"/>
    <p:sldMasterId id="2147484366" r:id="rId14"/>
    <p:sldMasterId id="2147484378" r:id="rId15"/>
    <p:sldMasterId id="2147484390" r:id="rId16"/>
    <p:sldMasterId id="2147484402" r:id="rId17"/>
    <p:sldMasterId id="2147484414" r:id="rId18"/>
    <p:sldMasterId id="2147484426" r:id="rId19"/>
  </p:sldMasterIdLst>
  <p:notesMasterIdLst>
    <p:notesMasterId r:id="rId138"/>
  </p:notesMasterIdLst>
  <p:sldIdLst>
    <p:sldId id="679" r:id="rId20"/>
    <p:sldId id="517" r:id="rId21"/>
    <p:sldId id="518" r:id="rId22"/>
    <p:sldId id="519" r:id="rId23"/>
    <p:sldId id="520" r:id="rId24"/>
    <p:sldId id="521" r:id="rId25"/>
    <p:sldId id="522" r:id="rId26"/>
    <p:sldId id="523" r:id="rId27"/>
    <p:sldId id="400" r:id="rId28"/>
    <p:sldId id="309" r:id="rId29"/>
    <p:sldId id="401" r:id="rId30"/>
    <p:sldId id="402" r:id="rId31"/>
    <p:sldId id="611" r:id="rId32"/>
    <p:sldId id="612" r:id="rId33"/>
    <p:sldId id="613" r:id="rId34"/>
    <p:sldId id="614" r:id="rId35"/>
    <p:sldId id="615" r:id="rId36"/>
    <p:sldId id="403" r:id="rId37"/>
    <p:sldId id="616" r:id="rId38"/>
    <p:sldId id="404" r:id="rId39"/>
    <p:sldId id="604" r:id="rId40"/>
    <p:sldId id="605" r:id="rId41"/>
    <p:sldId id="606" r:id="rId42"/>
    <p:sldId id="571" r:id="rId43"/>
    <p:sldId id="264" r:id="rId44"/>
    <p:sldId id="258" r:id="rId45"/>
    <p:sldId id="259" r:id="rId46"/>
    <p:sldId id="457" r:id="rId47"/>
    <p:sldId id="603" r:id="rId48"/>
    <p:sldId id="607" r:id="rId49"/>
    <p:sldId id="608" r:id="rId50"/>
    <p:sldId id="609" r:id="rId51"/>
    <p:sldId id="610" r:id="rId52"/>
    <p:sldId id="300" r:id="rId53"/>
    <p:sldId id="399" r:id="rId54"/>
    <p:sldId id="539" r:id="rId55"/>
    <p:sldId id="540" r:id="rId56"/>
    <p:sldId id="617" r:id="rId57"/>
    <p:sldId id="618" r:id="rId58"/>
    <p:sldId id="619" r:id="rId59"/>
    <p:sldId id="620" r:id="rId60"/>
    <p:sldId id="621" r:id="rId61"/>
    <p:sldId id="622" r:id="rId62"/>
    <p:sldId id="623" r:id="rId63"/>
    <p:sldId id="624" r:id="rId64"/>
    <p:sldId id="625" r:id="rId65"/>
    <p:sldId id="626" r:id="rId66"/>
    <p:sldId id="627" r:id="rId67"/>
    <p:sldId id="628" r:id="rId68"/>
    <p:sldId id="629" r:id="rId69"/>
    <p:sldId id="630" r:id="rId70"/>
    <p:sldId id="631" r:id="rId71"/>
    <p:sldId id="632" r:id="rId72"/>
    <p:sldId id="691" r:id="rId73"/>
    <p:sldId id="692" r:id="rId74"/>
    <p:sldId id="693" r:id="rId75"/>
    <p:sldId id="694" r:id="rId76"/>
    <p:sldId id="695" r:id="rId77"/>
    <p:sldId id="696" r:id="rId78"/>
    <p:sldId id="697" r:id="rId79"/>
    <p:sldId id="698" r:id="rId80"/>
    <p:sldId id="699" r:id="rId81"/>
    <p:sldId id="700" r:id="rId82"/>
    <p:sldId id="701" r:id="rId83"/>
    <p:sldId id="702" r:id="rId84"/>
    <p:sldId id="703" r:id="rId85"/>
    <p:sldId id="704" r:id="rId86"/>
    <p:sldId id="705" r:id="rId87"/>
    <p:sldId id="706" r:id="rId88"/>
    <p:sldId id="707" r:id="rId89"/>
    <p:sldId id="708" r:id="rId90"/>
    <p:sldId id="709" r:id="rId91"/>
    <p:sldId id="710" r:id="rId92"/>
    <p:sldId id="711" r:id="rId93"/>
    <p:sldId id="712" r:id="rId94"/>
    <p:sldId id="713" r:id="rId95"/>
    <p:sldId id="714" r:id="rId96"/>
    <p:sldId id="715" r:id="rId97"/>
    <p:sldId id="716" r:id="rId98"/>
    <p:sldId id="717" r:id="rId99"/>
    <p:sldId id="718" r:id="rId100"/>
    <p:sldId id="719" r:id="rId101"/>
    <p:sldId id="720" r:id="rId102"/>
    <p:sldId id="721" r:id="rId103"/>
    <p:sldId id="722" r:id="rId104"/>
    <p:sldId id="723" r:id="rId105"/>
    <p:sldId id="724" r:id="rId106"/>
    <p:sldId id="725" r:id="rId107"/>
    <p:sldId id="665" r:id="rId108"/>
    <p:sldId id="666" r:id="rId109"/>
    <p:sldId id="667" r:id="rId110"/>
    <p:sldId id="668" r:id="rId111"/>
    <p:sldId id="669" r:id="rId112"/>
    <p:sldId id="670" r:id="rId113"/>
    <p:sldId id="671" r:id="rId114"/>
    <p:sldId id="672" r:id="rId115"/>
    <p:sldId id="673" r:id="rId116"/>
    <p:sldId id="674" r:id="rId117"/>
    <p:sldId id="675" r:id="rId118"/>
    <p:sldId id="676" r:id="rId119"/>
    <p:sldId id="677" r:id="rId120"/>
    <p:sldId id="678" r:id="rId121"/>
    <p:sldId id="373" r:id="rId122"/>
    <p:sldId id="442" r:id="rId123"/>
    <p:sldId id="597" r:id="rId124"/>
    <p:sldId id="680" r:id="rId125"/>
    <p:sldId id="681" r:id="rId126"/>
    <p:sldId id="682" r:id="rId127"/>
    <p:sldId id="683" r:id="rId128"/>
    <p:sldId id="684" r:id="rId129"/>
    <p:sldId id="685" r:id="rId130"/>
    <p:sldId id="686" r:id="rId131"/>
    <p:sldId id="687" r:id="rId132"/>
    <p:sldId id="688" r:id="rId133"/>
    <p:sldId id="689" r:id="rId134"/>
    <p:sldId id="596" r:id="rId135"/>
    <p:sldId id="690" r:id="rId136"/>
    <p:sldId id="375" r:id="rId137"/>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B0F0"/>
    <a:srgbClr val="0C14FF"/>
    <a:srgbClr val="CCFFCC"/>
    <a:srgbClr val="FFFF66"/>
    <a:srgbClr val="FFFF99"/>
    <a:srgbClr val="FFCC99"/>
    <a:srgbClr val="FFB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2" autoAdjust="0"/>
    <p:restoredTop sz="90929"/>
  </p:normalViewPr>
  <p:slideViewPr>
    <p:cSldViewPr>
      <p:cViewPr>
        <p:scale>
          <a:sx n="59" d="100"/>
          <a:sy n="59" d="100"/>
        </p:scale>
        <p:origin x="-3006" y="-12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slide" Target="slides/slide113.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it-IT"/>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68B3D0D4-1941-480C-B4CE-BF218E922820}" type="slidenum">
              <a:rPr lang="it-IT"/>
              <a:pPr>
                <a:defRPr/>
              </a:pPr>
              <a:t>‹N›</a:t>
            </a:fld>
            <a:endParaRPr lang="it-IT"/>
          </a:p>
        </p:txBody>
      </p:sp>
    </p:spTree>
    <p:extLst>
      <p:ext uri="{BB962C8B-B14F-4D97-AF65-F5344CB8AC3E}">
        <p14:creationId xmlns:p14="http://schemas.microsoft.com/office/powerpoint/2010/main" val="2358546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99EF185-35CC-4F4E-B52B-7BA1C9215704}" type="slidenum">
              <a:rPr lang="it-IT" sz="1200" smtClean="0"/>
              <a:pPr/>
              <a:t>24</a:t>
            </a:fld>
            <a:endParaRPr lang="it-IT"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25C78BF2-3CB1-4877-ACA2-8E045F4CD0A6}" type="slidenum">
              <a:rPr lang="it-IT" sz="1200" smtClean="0"/>
              <a:pPr/>
              <a:t>25</a:t>
            </a:fld>
            <a:endParaRPr lang="it-IT"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B971910-E194-4F11-99B6-133FD4E4F666}" type="slidenum">
              <a:rPr lang="it-IT" sz="1200" smtClean="0"/>
              <a:pPr/>
              <a:t>26</a:t>
            </a:fld>
            <a:endParaRPr lang="it-IT" sz="120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84FD309-7C5E-4F0E-835A-1DAE73F5EAD9}" type="slidenum">
              <a:rPr lang="it-IT" sz="1200" smtClean="0"/>
              <a:pPr/>
              <a:t>27</a:t>
            </a:fld>
            <a:endParaRPr lang="it-IT"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solidFill>
                  <a:prstClr val="black"/>
                </a:solidFill>
              </a:rPr>
              <a:pPr/>
              <a:t>58</a:t>
            </a:fld>
            <a:endParaRPr lang="it-IT"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4.xml"/><Relationship Id="rId5" Type="http://schemas.openxmlformats.org/officeDocument/2006/relationships/tags" Target="../tags/tag10.xml"/><Relationship Id="rId4" Type="http://schemas.openxmlformats.org/officeDocument/2006/relationships/tags" Target="../tags/tag9.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4.xml"/><Relationship Id="rId5" Type="http://schemas.openxmlformats.org/officeDocument/2006/relationships/tags" Target="../tags/tag15.xml"/><Relationship Id="rId4" Type="http://schemas.openxmlformats.org/officeDocument/2006/relationships/tags" Target="../tags/tag14.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4.xml"/><Relationship Id="rId5" Type="http://schemas.openxmlformats.org/officeDocument/2006/relationships/tags" Target="../tags/tag20.xml"/><Relationship Id="rId4" Type="http://schemas.openxmlformats.org/officeDocument/2006/relationships/tags" Target="../tags/tag19.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4.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4.xml"/><Relationship Id="rId4" Type="http://schemas.openxmlformats.org/officeDocument/2006/relationships/tags" Target="../tags/tag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4.xml"/><Relationship Id="rId5" Type="http://schemas.openxmlformats.org/officeDocument/2006/relationships/tags" Target="../tags/tag58.xml"/><Relationship Id="rId4" Type="http://schemas.openxmlformats.org/officeDocument/2006/relationships/tags" Target="../tags/tag57.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4.xml"/><Relationship Id="rId5" Type="http://schemas.openxmlformats.org/officeDocument/2006/relationships/tags" Target="../tags/tag63.xml"/><Relationship Id="rId4" Type="http://schemas.openxmlformats.org/officeDocument/2006/relationships/tags" Target="../tags/tag6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B6696C2-E116-4B9F-8068-88CDF2F60087}" type="slidenum">
              <a:rPr lang="ca-ES"/>
              <a:pPr>
                <a:defRPr/>
              </a:pPr>
              <a:t>‹N›</a:t>
            </a:fld>
            <a:endParaRPr lang="ca-ES"/>
          </a:p>
        </p:txBody>
      </p:sp>
    </p:spTree>
    <p:extLst>
      <p:ext uri="{BB962C8B-B14F-4D97-AF65-F5344CB8AC3E}">
        <p14:creationId xmlns:p14="http://schemas.microsoft.com/office/powerpoint/2010/main" val="1937697693"/>
      </p:ext>
    </p:extLst>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5DA216F-19C1-4B17-8A75-4181A51F2C69}" type="slidenum">
              <a:rPr lang="ca-ES"/>
              <a:pPr>
                <a:defRPr/>
              </a:pPr>
              <a:t>‹N›</a:t>
            </a:fld>
            <a:endParaRPr lang="ca-ES"/>
          </a:p>
        </p:txBody>
      </p:sp>
    </p:spTree>
    <p:extLst>
      <p:ext uri="{BB962C8B-B14F-4D97-AF65-F5344CB8AC3E}">
        <p14:creationId xmlns:p14="http://schemas.microsoft.com/office/powerpoint/2010/main" val="2395373653"/>
      </p:ext>
    </p:extLst>
  </p:cSld>
  <p:clrMapOvr>
    <a:masterClrMapping/>
  </p:clrMapOvr>
  <p:transition spd="slow">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566606D-4D48-49F0-9DD1-98558F63E73E}"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BDE9B92-E05D-4FE3-AC0C-C255D78EFAC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658474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E12C9CB-75ED-4107-A534-39D9D11F1DB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55B424-F058-40E2-8208-1F321247BDE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498713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39E0BAB-0F88-4E04-941E-95D827941AFC}"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53B37DE-D963-441D-854C-3B48FB0468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69951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F62DEF6-54A1-4A8C-B4E2-91E77D953E89}"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8E7645E-2854-4212-A82B-AAB4F592D79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8783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76617FE-009F-4599-AE58-67E01EF56752}"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85F29375-0B28-4028-82AB-8D6EF390FD9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638148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C9B4890-0773-4FAB-AD33-F4108DD75C5C}"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2F8390B-5E24-4D74-AE49-3B1A0EA6D4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69607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306E828-3D9E-4FD4-91E6-E94D99AF1414}"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7B625A95-98C6-412E-A31E-41E091A761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46204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F7377A-ED66-4663-945A-1AFDA7CACF3B}"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EF7F9A3-1F47-4191-894D-552675053F7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469920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3FCB5EF-7E78-431B-9ACB-3FA38968333A}"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D1AC225-66A1-436E-848A-22D45A57D40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75574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1A49A7F-24E2-478E-8312-FD6148356D1F}"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8B2DA92-E7A1-4763-8B32-EB15DEA038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3230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B38A2E2-14C6-4363-A472-8FBB0F9200A5}" type="slidenum">
              <a:rPr lang="ca-ES"/>
              <a:pPr>
                <a:defRPr/>
              </a:pPr>
              <a:t>‹N›</a:t>
            </a:fld>
            <a:endParaRPr lang="ca-ES"/>
          </a:p>
        </p:txBody>
      </p:sp>
    </p:spTree>
    <p:extLst>
      <p:ext uri="{BB962C8B-B14F-4D97-AF65-F5344CB8AC3E}">
        <p14:creationId xmlns:p14="http://schemas.microsoft.com/office/powerpoint/2010/main" val="1003341088"/>
      </p:ext>
    </p:extLst>
  </p:cSld>
  <p:clrMapOvr>
    <a:masterClrMapping/>
  </p:clrMapOvr>
  <p:transition spd="slow">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122C1A8-5559-4484-9CCC-E4A747A01782}"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6E21D5A-EF93-47CD-B0D8-C17FAF480BD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49358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0774E7-3D21-43A0-9BBA-5C430357775E}"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035649-4FDF-4B48-973C-EA6F8A83FA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354575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3320B7-7456-4962-AF49-BC56528F7705}"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2B74691-4EA7-474A-B239-F808B2AF3C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028553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EDE98A7-5CD7-48D4-ACDB-FBECDAD4B0F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EDE8048-39E6-4F10-96B2-302569EA02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459481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8FB1774-AC46-4DAF-92E4-C09733B36E97}"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CFEDC2-E51B-4359-A5FE-B1CE5ACAEDD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507422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C23789-79A9-4D2A-8907-E09FF3E19712}"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8E671DF-3CA3-4CEC-B0A1-3CB6362B35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64536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CA2FC3-3DBC-4BDD-9BEE-BD224D7E814D}"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339238D-C420-4D34-91D7-C987E81EAD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003314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1324DD-1A36-43C1-B482-C97D593E07FA}"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D8CAEF3-9EEF-42CD-B59F-AD0D3EE461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37671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28DEE5-6875-47D3-8CA5-6BCA8839392C}"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3AD972-90F0-4A1C-BDB1-E9A6C23DF8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000791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2D83C-C031-421C-9588-7BDFACDD6F89}"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5E76E3-8345-4D20-BD2B-616B6AFDC0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5012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187F638-8278-4518-AABB-ECD7BB07A510}" type="slidenum">
              <a:rPr lang="it-IT"/>
              <a:pPr>
                <a:defRPr/>
              </a:pPr>
              <a:t>‹N›</a:t>
            </a:fld>
            <a:endParaRPr lang="it-IT"/>
          </a:p>
        </p:txBody>
      </p:sp>
    </p:spTree>
    <p:extLst>
      <p:ext uri="{BB962C8B-B14F-4D97-AF65-F5344CB8AC3E}">
        <p14:creationId xmlns:p14="http://schemas.microsoft.com/office/powerpoint/2010/main" val="4057172958"/>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98FAD1-9652-4008-9416-B0B1BAB76964}"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3FF3E77-1FBE-46DA-B0AE-A6728B90BB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01223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FCAB1-2C59-4FD3-B4C5-DDB33A80D5E1}"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E04CF88-0D4A-4C19-B958-B735FDE607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468199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C798F2-481B-4991-8E91-0C61E758E65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50877068"/>
      </p:ext>
    </p:extLst>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4E7E0-F3D1-491A-9FD5-9DAA4A15960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37207816"/>
      </p:ext>
    </p:extLst>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1EDB7-EEF4-4422-9B95-09B4719BA66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388911972"/>
      </p:ext>
    </p:extLst>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5AD085-F91A-4CF3-AF13-30DA61F2185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90533444"/>
      </p:ext>
    </p:extLst>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8F225-18DE-42E7-BA9A-1865F2446C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90797991"/>
      </p:ext>
    </p:extLst>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B7B4EA-159F-4BFB-840A-D9EC86A65A5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33166426"/>
      </p:ext>
    </p:extLst>
  </p:cSld>
  <p:clrMapOvr>
    <a:masterClrMapping/>
  </p:clrMapOvr>
  <p:transition spd="slow">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B27EA6-4999-4186-B584-0C3CF6472C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891768490"/>
      </p:ext>
    </p:extLst>
  </p:cSld>
  <p:clrMapOvr>
    <a:masterClrMapping/>
  </p:clrMapOvr>
  <p:transition spd="slow">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A9DE4-8FAB-46FC-9F12-5A7B8B722BA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28206261"/>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BEAD359-AA62-4A3C-ADAC-0A93E93F04B4}" type="slidenum">
              <a:rPr lang="it-IT"/>
              <a:pPr>
                <a:defRPr/>
              </a:pPr>
              <a:t>‹N›</a:t>
            </a:fld>
            <a:endParaRPr lang="it-IT"/>
          </a:p>
        </p:txBody>
      </p:sp>
    </p:spTree>
    <p:extLst>
      <p:ext uri="{BB962C8B-B14F-4D97-AF65-F5344CB8AC3E}">
        <p14:creationId xmlns:p14="http://schemas.microsoft.com/office/powerpoint/2010/main" val="2778296882"/>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AC937-69D0-461D-B636-06CD9631172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047013421"/>
      </p:ext>
    </p:extLst>
  </p:cSld>
  <p:clrMapOvr>
    <a:masterClrMapping/>
  </p:clrMapOvr>
  <p:transition spd="slow">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DC63E-A9EA-4AF5-8C20-38233F9CB48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13145574"/>
      </p:ext>
    </p:extLst>
  </p:cSld>
  <p:clrMapOvr>
    <a:masterClrMapping/>
  </p:clrMapOvr>
  <p:transition spd="slow">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BDEC6-5012-4325-8ABC-48C72732BAA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00496241"/>
      </p:ext>
    </p:extLst>
  </p:cSld>
  <p:clrMapOvr>
    <a:masterClrMapping/>
  </p:clrMapOvr>
  <p:transition spd="slow">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E68E8EF-9A11-4CBA-A8DA-B4EBE8CFED1C}"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D7601F7-A6E1-44AC-9392-8A68899CAAA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331598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3EF9930-FDE0-4352-A101-04D963BD6573}"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E594351-2B91-4CB7-AEE2-4671A46755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130931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3F64516-C1B6-4EAD-BA62-4C2603AAF5E9}"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1AC099-6DAB-4419-84DE-18998F5102B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691067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4840319-566A-4EA1-9203-031F042C8523}"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471BFC-420A-4756-A66A-7685AE9F0B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402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74DAF4F-5C9E-4AF0-BE2E-DB0FF0C7621E}"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51FE4B66-8BB5-4763-B403-9EF5D59768B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91025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4640675-C49D-4667-90D2-2963648D6B5E}"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2922570-9983-412A-8BBE-1F7950853E9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314304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8FCDDC4-0E85-4858-A0A1-4B30FA1A9E7D}"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D679624-8467-4A97-A942-8FDE62D103B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22419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D045DE3-BF5E-4C2E-875E-6F068C6E3144}" type="slidenum">
              <a:rPr lang="it-IT"/>
              <a:pPr>
                <a:defRPr/>
              </a:pPr>
              <a:t>‹N›</a:t>
            </a:fld>
            <a:endParaRPr lang="it-IT"/>
          </a:p>
        </p:txBody>
      </p:sp>
    </p:spTree>
    <p:extLst>
      <p:ext uri="{BB962C8B-B14F-4D97-AF65-F5344CB8AC3E}">
        <p14:creationId xmlns:p14="http://schemas.microsoft.com/office/powerpoint/2010/main" val="312625182"/>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3DDBE2-7646-4A5E-B642-92005FB513CA}"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1FBC6D9-FCE7-4A5C-B070-A36E530666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86835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481E864-85B9-4946-B06E-0DB95ED303E2}"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4DCBBA9-5EFD-46FE-84E5-2582FE80BE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36513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76A51E5-4C7C-4304-9A0D-51577E749C54}"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7927758-72ED-4342-A51C-E5E6E6AF5B7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391000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B2A7B3C-8896-4928-AD69-A7F8CD05E72F}"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7E475B8-0EF2-4504-BA60-950B47D6FE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714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96696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009219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599601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660615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345430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9331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7031C46-4F5D-42AC-863C-C989B36EEBDB}" type="slidenum">
              <a:rPr lang="it-IT"/>
              <a:pPr>
                <a:defRPr/>
              </a:pPr>
              <a:t>‹N›</a:t>
            </a:fld>
            <a:endParaRPr lang="it-IT"/>
          </a:p>
        </p:txBody>
      </p:sp>
    </p:spTree>
    <p:extLst>
      <p:ext uri="{BB962C8B-B14F-4D97-AF65-F5344CB8AC3E}">
        <p14:creationId xmlns:p14="http://schemas.microsoft.com/office/powerpoint/2010/main" val="1450097452"/>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428296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773068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833348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054748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521476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6A1D898-8DDE-4BFF-8305-02444E7273D2}"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25A7CD7-C9F7-497B-8C4B-CB7286B3B7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5833809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15DDEA-58B8-4009-AFFA-90CA8B12838E}"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507DDDE-8D18-498F-8527-4FD5F9610B4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9885139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157CDA9-AC34-42F6-8292-7461D087DDA4}"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6CFB0E-B0C7-4C18-8821-9DEA066567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1337791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226DEAD-19B6-4EFC-934D-CB68CCF719EE}"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51315F-D46A-4B8E-B37C-9436ED9F699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58618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CBE309D-BF67-4DEF-A9C7-1475FCC87CA9}"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A0CDC9E-C1C0-4CD9-B99D-C0E82BF769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0164561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40098AE-BD2B-4CDA-9067-C609C9811AA4}" type="slidenum">
              <a:rPr lang="it-IT"/>
              <a:pPr>
                <a:defRPr/>
              </a:pPr>
              <a:t>‹N›</a:t>
            </a:fld>
            <a:endParaRPr lang="it-IT"/>
          </a:p>
        </p:txBody>
      </p:sp>
    </p:spTree>
    <p:extLst>
      <p:ext uri="{BB962C8B-B14F-4D97-AF65-F5344CB8AC3E}">
        <p14:creationId xmlns:p14="http://schemas.microsoft.com/office/powerpoint/2010/main" val="1449492645"/>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3DD2825-01E3-4AE9-B5A1-2E76D4E7ECFE}"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D7AD78A-5433-4526-8EE4-586D60DCF70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6271859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9563F1-6F06-409D-BE5C-D0367155EA43}"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F4736DC-4B79-4603-AA57-622D0AA8F0B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8439025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5BC5199-4DF2-40CB-B608-0FD60BB14A18}"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97B4B68-F311-4447-80A0-5977FDF23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5138059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3C42E2-7C5D-4EE8-9443-3BF228C20EB3}"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ABB2553-B5FC-4C2D-84E7-F6349323B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9380243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2A12B8-230F-47FD-A037-937378A5606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AAA2FD8-DB8F-44A4-9DF7-18F943770A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3742919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92B74-F179-4E07-9049-45549BA35340}"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55070E4-E0F1-4ED9-9437-665E43AEC9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9025414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endParaRPr lang="it-IT">
              <a:solidFill>
                <a:srgbClr val="DBF5F9">
                  <a:shade val="90000"/>
                </a:srgbClr>
              </a:solidFill>
            </a:endParaRPr>
          </a:p>
        </p:txBody>
      </p:sp>
      <p:sp>
        <p:nvSpPr>
          <p:cNvPr id="5" name="Segnaposto piè di pagina 18"/>
          <p:cNvSpPr>
            <a:spLocks noGrp="1"/>
          </p:cNvSpPr>
          <p:nvPr>
            <p:ph type="ftr" sz="quarter" idx="11"/>
          </p:nvPr>
        </p:nvSpPr>
        <p:spPr/>
        <p:txBody>
          <a:bodyPr/>
          <a:lstStyle>
            <a:lvl1pPr>
              <a:defRPr/>
            </a:lvl1pPr>
          </a:lstStyle>
          <a:p>
            <a:pPr>
              <a:defRPr/>
            </a:pPr>
            <a:endParaRPr lang="it-IT">
              <a:solidFill>
                <a:srgbClr val="DBF5F9">
                  <a:shade val="90000"/>
                </a:srgbClr>
              </a:solidFill>
            </a:endParaRPr>
          </a:p>
        </p:txBody>
      </p:sp>
      <p:sp>
        <p:nvSpPr>
          <p:cNvPr id="6" name="Segnaposto numero diapositiva 26"/>
          <p:cNvSpPr>
            <a:spLocks noGrp="1"/>
          </p:cNvSpPr>
          <p:nvPr>
            <p:ph type="sldNum" sz="quarter" idx="12"/>
          </p:nvPr>
        </p:nvSpPr>
        <p:spPr/>
        <p:txBody>
          <a:bodyPr/>
          <a:lstStyle>
            <a:lvl1pPr>
              <a:defRPr/>
            </a:lvl1pPr>
          </a:lstStyle>
          <a:p>
            <a:pPr>
              <a:defRPr/>
            </a:pPr>
            <a:fld id="{92A92E10-7951-4678-8F5A-56485D50A335}" type="slidenum">
              <a:rPr lang="it-IT">
                <a:solidFill>
                  <a:srgbClr val="DBF5F9">
                    <a:shade val="90000"/>
                  </a:srgbClr>
                </a:solidFill>
              </a:rPr>
              <a:pPr>
                <a:defRPr/>
              </a:pPr>
              <a:t>‹N›</a:t>
            </a:fld>
            <a:endParaRPr lang="it-IT">
              <a:solidFill>
                <a:srgbClr val="DBF5F9">
                  <a:shade val="90000"/>
                </a:srgbClr>
              </a:solidFill>
            </a:endParaRPr>
          </a:p>
        </p:txBody>
      </p:sp>
    </p:spTree>
    <p:extLst>
      <p:ext uri="{BB962C8B-B14F-4D97-AF65-F5344CB8AC3E}">
        <p14:creationId xmlns:p14="http://schemas.microsoft.com/office/powerpoint/2010/main" val="1036416709"/>
      </p:ext>
    </p:extLst>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5"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6" name="Segnaposto numero diapositiva 17"/>
          <p:cNvSpPr>
            <a:spLocks noGrp="1"/>
          </p:cNvSpPr>
          <p:nvPr>
            <p:ph type="sldNum" sz="quarter" idx="12"/>
          </p:nvPr>
        </p:nvSpPr>
        <p:spPr/>
        <p:txBody>
          <a:bodyPr/>
          <a:lstStyle>
            <a:lvl1pPr>
              <a:defRPr/>
            </a:lvl1pPr>
          </a:lstStyle>
          <a:p>
            <a:pPr>
              <a:defRPr/>
            </a:pPr>
            <a:fld id="{02564CD7-94A6-4337-A1B6-49DAC4C2BEA9}"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3506282002"/>
      </p:ext>
    </p:extLst>
  </p:cSld>
  <p:clrMapOvr>
    <a:masterClrMapping/>
  </p:clrMapOvr>
  <p:transition spd="med">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solidFill>
                <a:srgbClr val="DBF5F9">
                  <a:shade val="90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DBF5F9">
                  <a:shade val="90000"/>
                </a:srgb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6D0206F-17A1-4AAF-B5E2-7B6C00F8ADD0}" type="slidenum">
              <a:rPr lang="it-IT">
                <a:solidFill>
                  <a:srgbClr val="DBF5F9">
                    <a:shade val="90000"/>
                  </a:srgbClr>
                </a:solidFill>
              </a:rPr>
              <a:pPr>
                <a:defRPr/>
              </a:pPr>
              <a:t>‹N›</a:t>
            </a:fld>
            <a:endParaRPr lang="it-IT">
              <a:solidFill>
                <a:srgbClr val="DBF5F9">
                  <a:shade val="90000"/>
                </a:srgbClr>
              </a:solidFill>
            </a:endParaRPr>
          </a:p>
        </p:txBody>
      </p:sp>
    </p:spTree>
    <p:extLst>
      <p:ext uri="{BB962C8B-B14F-4D97-AF65-F5344CB8AC3E}">
        <p14:creationId xmlns:p14="http://schemas.microsoft.com/office/powerpoint/2010/main" val="3372362872"/>
      </p:ext>
    </p:extLst>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6"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7" name="Segnaposto numero diapositiva 17"/>
          <p:cNvSpPr>
            <a:spLocks noGrp="1"/>
          </p:cNvSpPr>
          <p:nvPr>
            <p:ph type="sldNum" sz="quarter" idx="12"/>
          </p:nvPr>
        </p:nvSpPr>
        <p:spPr/>
        <p:txBody>
          <a:bodyPr/>
          <a:lstStyle>
            <a:lvl1pPr>
              <a:defRPr/>
            </a:lvl1pPr>
          </a:lstStyle>
          <a:p>
            <a:pPr>
              <a:defRPr/>
            </a:pPr>
            <a:fld id="{FBD46EB8-081B-4247-BD7B-EFD0F664CE3C}"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3462734561"/>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8DD388D-7420-4426-A065-F86AAA337E4E}" type="slidenum">
              <a:rPr lang="it-IT"/>
              <a:pPr>
                <a:defRPr/>
              </a:pPr>
              <a:t>‹N›</a:t>
            </a:fld>
            <a:endParaRPr lang="it-IT"/>
          </a:p>
        </p:txBody>
      </p:sp>
    </p:spTree>
    <p:extLst>
      <p:ext uri="{BB962C8B-B14F-4D97-AF65-F5344CB8AC3E}">
        <p14:creationId xmlns:p14="http://schemas.microsoft.com/office/powerpoint/2010/main" val="3062063210"/>
      </p:ext>
    </p:extLst>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8"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9" name="Segnaposto numero diapositiva 17"/>
          <p:cNvSpPr>
            <a:spLocks noGrp="1"/>
          </p:cNvSpPr>
          <p:nvPr>
            <p:ph type="sldNum" sz="quarter" idx="12"/>
          </p:nvPr>
        </p:nvSpPr>
        <p:spPr/>
        <p:txBody>
          <a:bodyPr/>
          <a:lstStyle>
            <a:lvl1pPr>
              <a:defRPr/>
            </a:lvl1pPr>
          </a:lstStyle>
          <a:p>
            <a:pPr>
              <a:defRPr/>
            </a:pPr>
            <a:fld id="{E552BC44-1175-4439-B398-4FE44E9AF7F4}"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1206959333"/>
      </p:ext>
    </p:extLst>
  </p:cSld>
  <p:clrMapOvr>
    <a:masterClrMapping/>
  </p:clrMapOvr>
  <p:transition spd="med">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4"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5" name="Segnaposto numero diapositiva 17"/>
          <p:cNvSpPr>
            <a:spLocks noGrp="1"/>
          </p:cNvSpPr>
          <p:nvPr>
            <p:ph type="sldNum" sz="quarter" idx="12"/>
          </p:nvPr>
        </p:nvSpPr>
        <p:spPr/>
        <p:txBody>
          <a:bodyPr/>
          <a:lstStyle>
            <a:lvl1pPr>
              <a:defRPr/>
            </a:lvl1pPr>
          </a:lstStyle>
          <a:p>
            <a:pPr>
              <a:defRPr/>
            </a:pPr>
            <a:fld id="{FE9A6D0B-654D-4804-9F67-540B1E434491}"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2398797794"/>
      </p:ext>
    </p:extLst>
  </p:cSld>
  <p:clrMapOvr>
    <a:masterClrMapping/>
  </p:clrMapOvr>
  <p:transition spd="med">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3"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4" name="Segnaposto numero diapositiva 17"/>
          <p:cNvSpPr>
            <a:spLocks noGrp="1"/>
          </p:cNvSpPr>
          <p:nvPr>
            <p:ph type="sldNum" sz="quarter" idx="12"/>
          </p:nvPr>
        </p:nvSpPr>
        <p:spPr/>
        <p:txBody>
          <a:bodyPr/>
          <a:lstStyle>
            <a:lvl1pPr>
              <a:defRPr/>
            </a:lvl1pPr>
          </a:lstStyle>
          <a:p>
            <a:pPr>
              <a:defRPr/>
            </a:pPr>
            <a:fld id="{7A4CB43A-9BF2-43D8-B3B7-AB943921D72A}"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2073419703"/>
      </p:ext>
    </p:extLst>
  </p:cSld>
  <p:clrMapOvr>
    <a:masterClrMapping/>
  </p:clrMapOvr>
  <p:transition spd="med">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6"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7" name="Segnaposto numero diapositiva 17"/>
          <p:cNvSpPr>
            <a:spLocks noGrp="1"/>
          </p:cNvSpPr>
          <p:nvPr>
            <p:ph type="sldNum" sz="quarter" idx="12"/>
          </p:nvPr>
        </p:nvSpPr>
        <p:spPr/>
        <p:txBody>
          <a:bodyPr/>
          <a:lstStyle>
            <a:lvl1pPr>
              <a:defRPr/>
            </a:lvl1pPr>
          </a:lstStyle>
          <a:p>
            <a:pPr>
              <a:defRPr/>
            </a:pPr>
            <a:fld id="{E4CF925D-81D5-4E2D-9BA7-46C308013038}"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4149740787"/>
      </p:ext>
    </p:extLst>
  </p:cSld>
  <p:clrMapOvr>
    <a:masterClrMapping/>
  </p:clrMapOvr>
  <p:transition spd="med">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10" name="Segnaposto piè di pagina 5"/>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0DB93906-4566-44DD-9780-2B0D6308D5A0}"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2555381465"/>
      </p:ext>
    </p:extLst>
  </p:cSld>
  <p:clrMapOvr>
    <a:masterClrMapping/>
  </p:clrMapOvr>
  <p:transition spd="med">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5"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6" name="Segnaposto numero diapositiva 17"/>
          <p:cNvSpPr>
            <a:spLocks noGrp="1"/>
          </p:cNvSpPr>
          <p:nvPr>
            <p:ph type="sldNum" sz="quarter" idx="12"/>
          </p:nvPr>
        </p:nvSpPr>
        <p:spPr/>
        <p:txBody>
          <a:bodyPr/>
          <a:lstStyle>
            <a:lvl1pPr>
              <a:defRPr/>
            </a:lvl1pPr>
          </a:lstStyle>
          <a:p>
            <a:pPr>
              <a:defRPr/>
            </a:pPr>
            <a:fld id="{E263A6F5-321E-4E01-86B7-DC82F583C698}"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3978709500"/>
      </p:ext>
    </p:extLst>
  </p:cSld>
  <p:clrMapOvr>
    <a:masterClrMapping/>
  </p:clrMapOvr>
  <p:transition spd="med">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solidFill>
                <a:srgbClr val="04617B">
                  <a:shade val="90000"/>
                </a:srgbClr>
              </a:solidFill>
            </a:endParaRPr>
          </a:p>
        </p:txBody>
      </p:sp>
      <p:sp>
        <p:nvSpPr>
          <p:cNvPr id="5" name="Segnaposto piè di pagina 21"/>
          <p:cNvSpPr>
            <a:spLocks noGrp="1"/>
          </p:cNvSpPr>
          <p:nvPr>
            <p:ph type="ftr" sz="quarter" idx="11"/>
          </p:nvPr>
        </p:nvSpPr>
        <p:spPr/>
        <p:txBody>
          <a:bodyPr/>
          <a:lstStyle>
            <a:lvl1pPr>
              <a:defRPr/>
            </a:lvl1pPr>
          </a:lstStyle>
          <a:p>
            <a:pPr>
              <a:defRPr/>
            </a:pPr>
            <a:endParaRPr lang="it-IT">
              <a:solidFill>
                <a:srgbClr val="04617B">
                  <a:shade val="90000"/>
                </a:srgbClr>
              </a:solidFill>
            </a:endParaRPr>
          </a:p>
        </p:txBody>
      </p:sp>
      <p:sp>
        <p:nvSpPr>
          <p:cNvPr id="6" name="Segnaposto numero diapositiva 17"/>
          <p:cNvSpPr>
            <a:spLocks noGrp="1"/>
          </p:cNvSpPr>
          <p:nvPr>
            <p:ph type="sldNum" sz="quarter" idx="12"/>
          </p:nvPr>
        </p:nvSpPr>
        <p:spPr/>
        <p:txBody>
          <a:bodyPr/>
          <a:lstStyle>
            <a:lvl1pPr>
              <a:defRPr/>
            </a:lvl1pPr>
          </a:lstStyle>
          <a:p>
            <a:pPr>
              <a:defRPr/>
            </a:pPr>
            <a:fld id="{DBA12C2F-216D-49EB-B59B-C1137847F80C}" type="slidenum">
              <a:rPr lang="it-IT">
                <a:solidFill>
                  <a:srgbClr val="04617B">
                    <a:shade val="90000"/>
                  </a:srgbClr>
                </a:solidFill>
              </a:rPr>
              <a:pPr>
                <a:defRPr/>
              </a:pPr>
              <a:t>‹N›</a:t>
            </a:fld>
            <a:endParaRPr lang="it-IT">
              <a:solidFill>
                <a:srgbClr val="04617B">
                  <a:shade val="90000"/>
                </a:srgbClr>
              </a:solidFill>
            </a:endParaRPr>
          </a:p>
        </p:txBody>
      </p:sp>
    </p:spTree>
    <p:extLst>
      <p:ext uri="{BB962C8B-B14F-4D97-AF65-F5344CB8AC3E}">
        <p14:creationId xmlns:p14="http://schemas.microsoft.com/office/powerpoint/2010/main" val="2248979994"/>
      </p:ext>
    </p:extLst>
  </p:cSld>
  <p:clrMapOvr>
    <a:masterClrMapping/>
  </p:clrMapOvr>
  <p:transition spd="med">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86119D-683A-49E6-831F-F90B7AAB02F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62216227"/>
      </p:ext>
    </p:extLst>
  </p:cSld>
  <p:clrMapOvr>
    <a:masterClrMapping/>
  </p:clrMapOvr>
  <p:transition spd="med">
    <p:dissolv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3ECBA-C0EE-4D54-8506-B83D05D19B4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37244370"/>
      </p:ext>
    </p:extLst>
  </p:cSld>
  <p:clrMapOvr>
    <a:masterClrMapping/>
  </p:clrMapOvr>
  <p:transition spd="med">
    <p:dissolv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858251-72D0-440C-B349-217B08E533C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40207124"/>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ED451976-D5FF-4F6E-A053-7111134047E2}" type="slidenum">
              <a:rPr lang="it-IT"/>
              <a:pPr>
                <a:defRPr/>
              </a:pPr>
              <a:t>‹N›</a:t>
            </a:fld>
            <a:endParaRPr lang="it-IT"/>
          </a:p>
        </p:txBody>
      </p:sp>
    </p:spTree>
    <p:extLst>
      <p:ext uri="{BB962C8B-B14F-4D97-AF65-F5344CB8AC3E}">
        <p14:creationId xmlns:p14="http://schemas.microsoft.com/office/powerpoint/2010/main" val="2741771210"/>
      </p:ext>
    </p:extLst>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F288AC-CEB7-476B-BFAF-96BB8BE8BFC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738304850"/>
      </p:ext>
    </p:extLst>
  </p:cSld>
  <p:clrMapOvr>
    <a:masterClrMapping/>
  </p:clrMapOvr>
  <p:transition spd="med">
    <p:dissolv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0332C5-1212-46B4-9063-75E782DA676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12446582"/>
      </p:ext>
    </p:extLst>
  </p:cSld>
  <p:clrMapOvr>
    <a:masterClrMapping/>
  </p:clrMapOvr>
  <p:transition spd="med">
    <p:dissolv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1E0781-7C9F-46FF-9EBE-B5532384E9E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84278784"/>
      </p:ext>
    </p:extLst>
  </p:cSld>
  <p:clrMapOvr>
    <a:masterClrMapping/>
  </p:clrMapOvr>
  <p:transition spd="med">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F86979-2334-4226-859A-4910A1A07F5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31395409"/>
      </p:ext>
    </p:extLst>
  </p:cSld>
  <p:clrMapOvr>
    <a:masterClrMapping/>
  </p:clrMapOvr>
  <p:transition spd="med">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DB84FC-4C67-4C04-A6E4-72E501C621B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60363115"/>
      </p:ext>
    </p:extLst>
  </p:cSld>
  <p:clrMapOvr>
    <a:masterClrMapping/>
  </p:clrMapOvr>
  <p:transition spd="med">
    <p:dissolv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8A1BE9-B0BF-41F1-829C-DE1150F6B20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52877106"/>
      </p:ext>
    </p:extLst>
  </p:cSld>
  <p:clrMapOvr>
    <a:masterClrMapping/>
  </p:clrMapOvr>
  <p:transition spd="med">
    <p:dissolv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F7B941-A4AC-49A0-8415-82462463CFB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347376957"/>
      </p:ext>
    </p:extLst>
  </p:cSld>
  <p:clrMapOvr>
    <a:masterClrMapping/>
  </p:clrMapOvr>
  <p:transition spd="med">
    <p:dissolv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1E44D5-C675-4713-B1D3-9C4453F9D0A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78280640"/>
      </p:ext>
    </p:extLst>
  </p:cSld>
  <p:clrMapOvr>
    <a:masterClrMapping/>
  </p:clrMapOvr>
  <p:transition spd="med">
    <p:dissolv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DAB6CB7-E0C7-475F-BBD4-219439A560FE}"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35F1F3A-40A6-4186-918D-44D8B0073B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056846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8F43E-6274-421E-8CB6-0B5A89E7693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9C75BED-F34D-424A-BA06-290164032F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38617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B1AFF41-EEA3-4EE5-BF08-5551CFA19AA7}" type="slidenum">
              <a:rPr lang="it-IT"/>
              <a:pPr>
                <a:defRPr/>
              </a:pPr>
              <a:t>‹N›</a:t>
            </a:fld>
            <a:endParaRPr lang="it-IT"/>
          </a:p>
        </p:txBody>
      </p:sp>
    </p:spTree>
    <p:extLst>
      <p:ext uri="{BB962C8B-B14F-4D97-AF65-F5344CB8AC3E}">
        <p14:creationId xmlns:p14="http://schemas.microsoft.com/office/powerpoint/2010/main" val="2368846704"/>
      </p:ext>
    </p:extLst>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71E93D8-1463-40B2-B239-BE4DE65DEAB0}"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86C80E8-B2A5-4674-A9C4-7D350D25DE2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608614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6AC329E-EE2C-4723-B4CE-7428ADC3B98D}"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CA65725-A35F-4509-9689-2F33311E54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118239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E2B1413-C615-4C43-B058-80643C7991F8}"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807B2C1-C330-4BE7-9285-80A78E21A88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018792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C679329-317D-4D5C-B706-350180C90054}"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A689767-38F1-497B-BD5A-466FAE2AF30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053654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D41B9A4-8EEE-494C-B624-E0EB94B2A389}"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6B043F6-54E2-4067-BD79-9185BF02B24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641144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EEFE2EF-E3F9-41E2-856C-D646240502D3}"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F25EAF2-2765-494A-8CE1-A6E5F5C31B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584777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C210212-9584-46C7-9CF9-6F93032FABB6}"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EB550EF-EF24-41BE-A108-2041A5696B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468604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621BFCF-3ABF-4631-B0C5-D833B606E9AC}"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D7A4C56-59C6-41FA-B2DE-563416E8804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621835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464E8C8-245A-47BE-B1BF-7AC539289F09}"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E52C907-E777-4F01-A062-F38B7036073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467854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1C10989-4C46-4AD9-8B2C-C45F9D164112}"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E47E04-B169-4731-9FBA-98B198C38D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551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B016C96-7F3D-4A37-8EAA-69D0E255A015}" type="slidenum">
              <a:rPr lang="ca-ES"/>
              <a:pPr>
                <a:defRPr/>
              </a:pPr>
              <a:t>‹N›</a:t>
            </a:fld>
            <a:endParaRPr lang="ca-ES"/>
          </a:p>
        </p:txBody>
      </p:sp>
    </p:spTree>
    <p:extLst>
      <p:ext uri="{BB962C8B-B14F-4D97-AF65-F5344CB8AC3E}">
        <p14:creationId xmlns:p14="http://schemas.microsoft.com/office/powerpoint/2010/main" val="1348655115"/>
      </p:ext>
    </p:extLst>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73F77F0-4557-4AE6-88DF-178BCEC7663B}" type="slidenum">
              <a:rPr lang="it-IT"/>
              <a:pPr>
                <a:defRPr/>
              </a:pPr>
              <a:t>‹N›</a:t>
            </a:fld>
            <a:endParaRPr lang="it-IT"/>
          </a:p>
        </p:txBody>
      </p:sp>
    </p:spTree>
    <p:extLst>
      <p:ext uri="{BB962C8B-B14F-4D97-AF65-F5344CB8AC3E}">
        <p14:creationId xmlns:p14="http://schemas.microsoft.com/office/powerpoint/2010/main" val="3851780008"/>
      </p:ext>
    </p:extLst>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0746F0-2DF6-43C9-A88F-386DD08B7816}"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6A6F29-F7DF-4C51-A136-4729AB2682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612275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ED24E2-4C3B-4174-9E23-6904680D27C4}"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87871A-8C5D-4B47-8069-57217260C6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605858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86B61C0-AD2D-4D7F-A61C-7BAE91433312}"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C66AFB2-CFD5-4BCE-8FD4-B1F0CB815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355478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34A5AA7-1D04-4BB7-A7C7-58B48AC35485}" type="datetimeFigureOut">
              <a:rPr lang="it-IT">
                <a:solidFill>
                  <a:prstClr val="black">
                    <a:tint val="75000"/>
                  </a:prstClr>
                </a:solidFill>
              </a:rPr>
              <a:pPr>
                <a:defRPr/>
              </a:pPr>
              <a:t>07/05/2015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F610298-0F3E-4F03-BB62-F0AC39C739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362165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FF35952-2761-4188-AC86-9C4EEF4E6BE6}" type="datetimeFigureOut">
              <a:rPr lang="it-IT">
                <a:solidFill>
                  <a:prstClr val="black">
                    <a:tint val="75000"/>
                  </a:prstClr>
                </a:solidFill>
              </a:rPr>
              <a:pPr>
                <a:defRPr/>
              </a:pPr>
              <a:t>07/05/2015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627AA70-6F19-4301-829D-5DF62FFF98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289126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2601C90-C735-413C-9431-3599473BA5CA}" type="datetimeFigureOut">
              <a:rPr lang="it-IT">
                <a:solidFill>
                  <a:prstClr val="black">
                    <a:tint val="75000"/>
                  </a:prstClr>
                </a:solidFill>
              </a:rPr>
              <a:pPr>
                <a:defRPr/>
              </a:pPr>
              <a:t>07/05/2015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3E7725C-2AAA-4B2E-82DF-88B5D54FF4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836013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759D98-E9C4-485F-AE14-8C28EECB309D}"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F5EE30B-14F7-494B-AA36-0FC5CD629A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382113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52BA177-6EC4-4EDE-892E-19FBDEB16F0B}" type="datetimeFigureOut">
              <a:rPr lang="it-IT">
                <a:solidFill>
                  <a:prstClr val="black">
                    <a:tint val="75000"/>
                  </a:prstClr>
                </a:solidFill>
              </a:rPr>
              <a:pPr>
                <a:defRPr/>
              </a:pPr>
              <a:t>07/05/2015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2A8A8FB-558F-45D7-9C94-9BB76C4C13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526253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B9F5AD-11AA-48AE-AABE-BE7FB0A6A37E}"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E7398B-F6D9-4200-9F23-3D36B99594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994138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7C5E60B-82D8-4D13-88EC-8648B89D10E7}"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10096D8-41EE-458A-8FD8-719F03D73C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5430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5C41A4B-DD1D-4571-8AA8-9A1731F0791D}" type="slidenum">
              <a:rPr lang="it-IT"/>
              <a:pPr>
                <a:defRPr/>
              </a:pPr>
              <a:t>‹N›</a:t>
            </a:fld>
            <a:endParaRPr lang="it-IT"/>
          </a:p>
        </p:txBody>
      </p:sp>
    </p:spTree>
    <p:extLst>
      <p:ext uri="{BB962C8B-B14F-4D97-AF65-F5344CB8AC3E}">
        <p14:creationId xmlns:p14="http://schemas.microsoft.com/office/powerpoint/2010/main" val="1539854173"/>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6AF3947-2F9A-4689-AE37-B0C8926AE2CD}" type="slidenum">
              <a:rPr lang="it-IT"/>
              <a:pPr>
                <a:defRPr/>
              </a:pPr>
              <a:t>‹N›</a:t>
            </a:fld>
            <a:endParaRPr lang="it-IT"/>
          </a:p>
        </p:txBody>
      </p:sp>
    </p:spTree>
    <p:extLst>
      <p:ext uri="{BB962C8B-B14F-4D97-AF65-F5344CB8AC3E}">
        <p14:creationId xmlns:p14="http://schemas.microsoft.com/office/powerpoint/2010/main" val="3265381892"/>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7B783E8-0BAF-4798-9B36-D04A580F0DF9}"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A9B37E-D4B5-4F18-9B26-1711FFD73E0B}" type="slidenum">
              <a:rPr lang="it-IT"/>
              <a:pPr>
                <a:defRPr/>
              </a:pPr>
              <a:t>‹N›</a:t>
            </a:fld>
            <a:endParaRPr lang="it-IT"/>
          </a:p>
        </p:txBody>
      </p:sp>
    </p:spTree>
    <p:extLst>
      <p:ext uri="{BB962C8B-B14F-4D97-AF65-F5344CB8AC3E}">
        <p14:creationId xmlns:p14="http://schemas.microsoft.com/office/powerpoint/2010/main" val="2527962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DB46D85-1C63-4305-A135-FED86982C47E}"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6EB6008-D915-4DD5-95D7-E6DEED8B65EB}" type="slidenum">
              <a:rPr lang="it-IT"/>
              <a:pPr>
                <a:defRPr/>
              </a:pPr>
              <a:t>‹N›</a:t>
            </a:fld>
            <a:endParaRPr lang="it-IT"/>
          </a:p>
        </p:txBody>
      </p:sp>
    </p:spTree>
    <p:extLst>
      <p:ext uri="{BB962C8B-B14F-4D97-AF65-F5344CB8AC3E}">
        <p14:creationId xmlns:p14="http://schemas.microsoft.com/office/powerpoint/2010/main" val="931935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76D7F4F-3282-468A-86AA-445B85BDC08E}"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3B2C42-062F-41B0-AC20-A5C94FDB5DC9}" type="slidenum">
              <a:rPr lang="it-IT"/>
              <a:pPr>
                <a:defRPr/>
              </a:pPr>
              <a:t>‹N›</a:t>
            </a:fld>
            <a:endParaRPr lang="it-IT"/>
          </a:p>
        </p:txBody>
      </p:sp>
    </p:spTree>
    <p:extLst>
      <p:ext uri="{BB962C8B-B14F-4D97-AF65-F5344CB8AC3E}">
        <p14:creationId xmlns:p14="http://schemas.microsoft.com/office/powerpoint/2010/main" val="2121243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D553EDE-A5E4-4645-8F80-557E82F83558}"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C1FA34-25C7-408D-8BB4-4009B0DC36DE}" type="slidenum">
              <a:rPr lang="it-IT"/>
              <a:pPr>
                <a:defRPr/>
              </a:pPr>
              <a:t>‹N›</a:t>
            </a:fld>
            <a:endParaRPr lang="it-IT"/>
          </a:p>
        </p:txBody>
      </p:sp>
    </p:spTree>
    <p:extLst>
      <p:ext uri="{BB962C8B-B14F-4D97-AF65-F5344CB8AC3E}">
        <p14:creationId xmlns:p14="http://schemas.microsoft.com/office/powerpoint/2010/main" val="2703102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DCC71D8-2701-4A3D-B6FC-C63B49FDCD2D}" type="datetimeFigureOut">
              <a:rPr lang="it-IT"/>
              <a:pPr>
                <a:defRPr/>
              </a:pPr>
              <a:t>07/05/2015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54912FC-87DA-4308-BD4D-C45340EF7F48}" type="slidenum">
              <a:rPr lang="it-IT"/>
              <a:pPr>
                <a:defRPr/>
              </a:pPr>
              <a:t>‹N›</a:t>
            </a:fld>
            <a:endParaRPr lang="it-IT"/>
          </a:p>
        </p:txBody>
      </p:sp>
    </p:spTree>
    <p:extLst>
      <p:ext uri="{BB962C8B-B14F-4D97-AF65-F5344CB8AC3E}">
        <p14:creationId xmlns:p14="http://schemas.microsoft.com/office/powerpoint/2010/main" val="956197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93F51F5-2360-4C8A-814A-EB7627C9C20F}" type="datetimeFigureOut">
              <a:rPr lang="it-IT"/>
              <a:pPr>
                <a:defRPr/>
              </a:pPr>
              <a:t>07/05/2015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5DF2FAE-7360-44F0-98A3-4795CAA86214}" type="slidenum">
              <a:rPr lang="it-IT"/>
              <a:pPr>
                <a:defRPr/>
              </a:pPr>
              <a:t>‹N›</a:t>
            </a:fld>
            <a:endParaRPr lang="it-IT"/>
          </a:p>
        </p:txBody>
      </p:sp>
    </p:spTree>
    <p:extLst>
      <p:ext uri="{BB962C8B-B14F-4D97-AF65-F5344CB8AC3E}">
        <p14:creationId xmlns:p14="http://schemas.microsoft.com/office/powerpoint/2010/main" val="3186113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D3CDC6E-4242-409F-991A-C22E3B8F7097}" type="datetimeFigureOut">
              <a:rPr lang="it-IT"/>
              <a:pPr>
                <a:defRPr/>
              </a:pPr>
              <a:t>07/05/2015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9394D17-D0EF-4D5F-80DE-D6627035D49F}" type="slidenum">
              <a:rPr lang="it-IT"/>
              <a:pPr>
                <a:defRPr/>
              </a:pPr>
              <a:t>‹N›</a:t>
            </a:fld>
            <a:endParaRPr lang="it-IT"/>
          </a:p>
        </p:txBody>
      </p:sp>
    </p:spTree>
    <p:extLst>
      <p:ext uri="{BB962C8B-B14F-4D97-AF65-F5344CB8AC3E}">
        <p14:creationId xmlns:p14="http://schemas.microsoft.com/office/powerpoint/2010/main" val="21856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4C90259-4239-436D-8AE4-240F69F62B8B}" type="slidenum">
              <a:rPr lang="ca-ES"/>
              <a:pPr>
                <a:defRPr/>
              </a:pPr>
              <a:t>‹N›</a:t>
            </a:fld>
            <a:endParaRPr lang="ca-ES"/>
          </a:p>
        </p:txBody>
      </p:sp>
    </p:spTree>
    <p:extLst>
      <p:ext uri="{BB962C8B-B14F-4D97-AF65-F5344CB8AC3E}">
        <p14:creationId xmlns:p14="http://schemas.microsoft.com/office/powerpoint/2010/main" val="1161438634"/>
      </p:ext>
    </p:extLst>
  </p:cSld>
  <p:clrMapOvr>
    <a:masterClrMapping/>
  </p:clrMapOvr>
  <p:transition spd="slow">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1FFE958-BB36-4D1B-843C-087281D9F978}"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F4CB60C-5C74-4FD5-ADEA-5A92742762EE}" type="slidenum">
              <a:rPr lang="it-IT"/>
              <a:pPr>
                <a:defRPr/>
              </a:pPr>
              <a:t>‹N›</a:t>
            </a:fld>
            <a:endParaRPr lang="it-IT"/>
          </a:p>
        </p:txBody>
      </p:sp>
    </p:spTree>
    <p:extLst>
      <p:ext uri="{BB962C8B-B14F-4D97-AF65-F5344CB8AC3E}">
        <p14:creationId xmlns:p14="http://schemas.microsoft.com/office/powerpoint/2010/main" val="37060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9F8CC8A-46CC-4181-AD45-A5CF9A2A0E5C}"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66F5CD4-BD8F-4E84-9B6A-009E71AB0427}" type="slidenum">
              <a:rPr lang="it-IT"/>
              <a:pPr>
                <a:defRPr/>
              </a:pPr>
              <a:t>‹N›</a:t>
            </a:fld>
            <a:endParaRPr lang="it-IT"/>
          </a:p>
        </p:txBody>
      </p:sp>
    </p:spTree>
    <p:extLst>
      <p:ext uri="{BB962C8B-B14F-4D97-AF65-F5344CB8AC3E}">
        <p14:creationId xmlns:p14="http://schemas.microsoft.com/office/powerpoint/2010/main" val="2959206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2BA61D1-FDB9-44A1-843A-7EB7BA4A29C6}"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5E0A0A-58F8-4D07-93A0-E10B8EA61F31}" type="slidenum">
              <a:rPr lang="it-IT"/>
              <a:pPr>
                <a:defRPr/>
              </a:pPr>
              <a:t>‹N›</a:t>
            </a:fld>
            <a:endParaRPr lang="it-IT"/>
          </a:p>
        </p:txBody>
      </p:sp>
    </p:spTree>
    <p:extLst>
      <p:ext uri="{BB962C8B-B14F-4D97-AF65-F5344CB8AC3E}">
        <p14:creationId xmlns:p14="http://schemas.microsoft.com/office/powerpoint/2010/main" val="929925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1D38254-B2C4-4BE6-AF49-481F790CF8AF}"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26C65EA-CFF4-4C83-A48B-F0F71D1EACBB}" type="slidenum">
              <a:rPr lang="it-IT"/>
              <a:pPr>
                <a:defRPr/>
              </a:pPr>
              <a:t>‹N›</a:t>
            </a:fld>
            <a:endParaRPr lang="it-IT"/>
          </a:p>
        </p:txBody>
      </p:sp>
    </p:spTree>
    <p:extLst>
      <p:ext uri="{BB962C8B-B14F-4D97-AF65-F5344CB8AC3E}">
        <p14:creationId xmlns:p14="http://schemas.microsoft.com/office/powerpoint/2010/main" val="1316178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DA4692-296E-481B-85DF-8127007E269C}"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FAAF39-B306-4D40-8E2D-B7A879A6A31D}" type="slidenum">
              <a:rPr lang="it-IT"/>
              <a:pPr>
                <a:defRPr/>
              </a:pPr>
              <a:t>‹N›</a:t>
            </a:fld>
            <a:endParaRPr lang="it-IT"/>
          </a:p>
        </p:txBody>
      </p:sp>
    </p:spTree>
    <p:extLst>
      <p:ext uri="{BB962C8B-B14F-4D97-AF65-F5344CB8AC3E}">
        <p14:creationId xmlns:p14="http://schemas.microsoft.com/office/powerpoint/2010/main" val="52387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4A87418-1FDA-4B0E-A970-FD02E80C1ABA}"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D7B535A-EF72-4BC5-B55B-2B3839AF1AAD}" type="slidenum">
              <a:rPr lang="it-IT"/>
              <a:pPr>
                <a:defRPr/>
              </a:pPr>
              <a:t>‹N›</a:t>
            </a:fld>
            <a:endParaRPr lang="it-IT"/>
          </a:p>
        </p:txBody>
      </p:sp>
    </p:spTree>
    <p:extLst>
      <p:ext uri="{BB962C8B-B14F-4D97-AF65-F5344CB8AC3E}">
        <p14:creationId xmlns:p14="http://schemas.microsoft.com/office/powerpoint/2010/main" val="1361769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A21FA9A-5D8B-4DF5-B9C3-ABDBE9EED633}"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161C8C-269B-4B76-94DD-2CA59CED996B}" type="slidenum">
              <a:rPr lang="it-IT"/>
              <a:pPr>
                <a:defRPr/>
              </a:pPr>
              <a:t>‹N›</a:t>
            </a:fld>
            <a:endParaRPr lang="it-IT"/>
          </a:p>
        </p:txBody>
      </p:sp>
    </p:spTree>
    <p:extLst>
      <p:ext uri="{BB962C8B-B14F-4D97-AF65-F5344CB8AC3E}">
        <p14:creationId xmlns:p14="http://schemas.microsoft.com/office/powerpoint/2010/main" val="3232576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3E90C44-320C-422C-AB26-5C7EDB332F4F}"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FB22A3-3605-4D37-80BC-BFCE55809074}" type="slidenum">
              <a:rPr lang="it-IT"/>
              <a:pPr>
                <a:defRPr/>
              </a:pPr>
              <a:t>‹N›</a:t>
            </a:fld>
            <a:endParaRPr lang="it-IT"/>
          </a:p>
        </p:txBody>
      </p:sp>
    </p:spTree>
    <p:extLst>
      <p:ext uri="{BB962C8B-B14F-4D97-AF65-F5344CB8AC3E}">
        <p14:creationId xmlns:p14="http://schemas.microsoft.com/office/powerpoint/2010/main" val="1999942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71A3EB-6733-4765-9D35-EA253513C279}" type="datetimeFigureOut">
              <a:rPr lang="it-IT"/>
              <a:pPr>
                <a:defRPr/>
              </a:pPr>
              <a:t>07/05/2015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4D29BF9-D847-4D72-8DF5-3DA136D366B6}" type="slidenum">
              <a:rPr lang="it-IT"/>
              <a:pPr>
                <a:defRPr/>
              </a:pPr>
              <a:t>‹N›</a:t>
            </a:fld>
            <a:endParaRPr lang="it-IT"/>
          </a:p>
        </p:txBody>
      </p:sp>
    </p:spTree>
    <p:extLst>
      <p:ext uri="{BB962C8B-B14F-4D97-AF65-F5344CB8AC3E}">
        <p14:creationId xmlns:p14="http://schemas.microsoft.com/office/powerpoint/2010/main" val="3985907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6E8976E-07DF-4726-8A7C-E97AA188A4EB}" type="datetimeFigureOut">
              <a:rPr lang="it-IT"/>
              <a:pPr>
                <a:defRPr/>
              </a:pPr>
              <a:t>07/05/2015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3439D47-58B6-434F-A550-FF08928377C0}" type="slidenum">
              <a:rPr lang="it-IT"/>
              <a:pPr>
                <a:defRPr/>
              </a:pPr>
              <a:t>‹N›</a:t>
            </a:fld>
            <a:endParaRPr lang="it-IT"/>
          </a:p>
        </p:txBody>
      </p:sp>
    </p:spTree>
    <p:extLst>
      <p:ext uri="{BB962C8B-B14F-4D97-AF65-F5344CB8AC3E}">
        <p14:creationId xmlns:p14="http://schemas.microsoft.com/office/powerpoint/2010/main" val="89116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036EE81-D347-4637-9764-B4BE77203184}" type="slidenum">
              <a:rPr lang="ca-ES"/>
              <a:pPr>
                <a:defRPr/>
              </a:pPr>
              <a:t>‹N›</a:t>
            </a:fld>
            <a:endParaRPr lang="ca-ES"/>
          </a:p>
        </p:txBody>
      </p:sp>
    </p:spTree>
    <p:extLst>
      <p:ext uri="{BB962C8B-B14F-4D97-AF65-F5344CB8AC3E}">
        <p14:creationId xmlns:p14="http://schemas.microsoft.com/office/powerpoint/2010/main" val="2692542902"/>
      </p:ext>
    </p:extLst>
  </p:cSld>
  <p:clrMapOvr>
    <a:masterClrMapping/>
  </p:clrMapOvr>
  <p:transition spd="slow">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C375F8F-BA33-4C30-918F-96C8D0B1DC27}" type="datetimeFigureOut">
              <a:rPr lang="it-IT"/>
              <a:pPr>
                <a:defRPr/>
              </a:pPr>
              <a:t>07/05/2015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7381378-6EA6-4FF4-B2EB-7339D2E00A02}" type="slidenum">
              <a:rPr lang="it-IT"/>
              <a:pPr>
                <a:defRPr/>
              </a:pPr>
              <a:t>‹N›</a:t>
            </a:fld>
            <a:endParaRPr lang="it-IT"/>
          </a:p>
        </p:txBody>
      </p:sp>
    </p:spTree>
    <p:extLst>
      <p:ext uri="{BB962C8B-B14F-4D97-AF65-F5344CB8AC3E}">
        <p14:creationId xmlns:p14="http://schemas.microsoft.com/office/powerpoint/2010/main" val="2905701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5363525-F294-4CCD-862B-5BA32D0953D0}"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C17FC95-9A6A-472A-9803-C876C88647DD}" type="slidenum">
              <a:rPr lang="it-IT"/>
              <a:pPr>
                <a:defRPr/>
              </a:pPr>
              <a:t>‹N›</a:t>
            </a:fld>
            <a:endParaRPr lang="it-IT"/>
          </a:p>
        </p:txBody>
      </p:sp>
    </p:spTree>
    <p:extLst>
      <p:ext uri="{BB962C8B-B14F-4D97-AF65-F5344CB8AC3E}">
        <p14:creationId xmlns:p14="http://schemas.microsoft.com/office/powerpoint/2010/main" val="2528763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C2E1AF0-913F-4328-AF49-A4DB7BD16BCC}"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6CE7C70-D4CE-4167-B3AA-60DCEE59CDC5}" type="slidenum">
              <a:rPr lang="it-IT"/>
              <a:pPr>
                <a:defRPr/>
              </a:pPr>
              <a:t>‹N›</a:t>
            </a:fld>
            <a:endParaRPr lang="it-IT"/>
          </a:p>
        </p:txBody>
      </p:sp>
    </p:spTree>
    <p:extLst>
      <p:ext uri="{BB962C8B-B14F-4D97-AF65-F5344CB8AC3E}">
        <p14:creationId xmlns:p14="http://schemas.microsoft.com/office/powerpoint/2010/main" val="1241061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DDA827C-CEC8-481D-A921-B14102EC6282}"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AA76F51-AE22-4F9E-9955-379A99C8D2A1}" type="slidenum">
              <a:rPr lang="it-IT"/>
              <a:pPr>
                <a:defRPr/>
              </a:pPr>
              <a:t>‹N›</a:t>
            </a:fld>
            <a:endParaRPr lang="it-IT"/>
          </a:p>
        </p:txBody>
      </p:sp>
    </p:spTree>
    <p:extLst>
      <p:ext uri="{BB962C8B-B14F-4D97-AF65-F5344CB8AC3E}">
        <p14:creationId xmlns:p14="http://schemas.microsoft.com/office/powerpoint/2010/main" val="3163505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30F59E1-8D83-4AC2-B801-CE6E2EE5B6D4}"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CC772F-0DC8-4013-B506-788DEEEA046E}" type="slidenum">
              <a:rPr lang="it-IT"/>
              <a:pPr>
                <a:defRPr/>
              </a:pPr>
              <a:t>‹N›</a:t>
            </a:fld>
            <a:endParaRPr lang="it-IT"/>
          </a:p>
        </p:txBody>
      </p:sp>
    </p:spTree>
    <p:extLst>
      <p:ext uri="{BB962C8B-B14F-4D97-AF65-F5344CB8AC3E}">
        <p14:creationId xmlns:p14="http://schemas.microsoft.com/office/powerpoint/2010/main" val="984071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9FD7D57-1C95-4EAE-BE29-E71728173623}" type="slidenum">
              <a:rPr lang="it-IT"/>
              <a:pPr>
                <a:defRPr/>
              </a:pPr>
              <a:t>‹N›</a:t>
            </a:fld>
            <a:endParaRPr lang="it-IT"/>
          </a:p>
        </p:txBody>
      </p:sp>
    </p:spTree>
    <p:extLst>
      <p:ext uri="{BB962C8B-B14F-4D97-AF65-F5344CB8AC3E}">
        <p14:creationId xmlns:p14="http://schemas.microsoft.com/office/powerpoint/2010/main" val="2758341895"/>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C833472-3E5B-4F8C-B139-BE029557A463}" type="slidenum">
              <a:rPr lang="it-IT"/>
              <a:pPr>
                <a:defRPr/>
              </a:pPr>
              <a:t>‹N›</a:t>
            </a:fld>
            <a:endParaRPr lang="it-IT"/>
          </a:p>
        </p:txBody>
      </p:sp>
    </p:spTree>
    <p:extLst>
      <p:ext uri="{BB962C8B-B14F-4D97-AF65-F5344CB8AC3E}">
        <p14:creationId xmlns:p14="http://schemas.microsoft.com/office/powerpoint/2010/main" val="1625976534"/>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27A99A6-F0A5-4F5D-8DBD-BA789907DCFC}" type="slidenum">
              <a:rPr lang="it-IT"/>
              <a:pPr>
                <a:defRPr/>
              </a:pPr>
              <a:t>‹N›</a:t>
            </a:fld>
            <a:endParaRPr lang="it-IT"/>
          </a:p>
        </p:txBody>
      </p:sp>
    </p:spTree>
    <p:extLst>
      <p:ext uri="{BB962C8B-B14F-4D97-AF65-F5344CB8AC3E}">
        <p14:creationId xmlns:p14="http://schemas.microsoft.com/office/powerpoint/2010/main" val="2908007209"/>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86FAB7B-EE60-4CE6-9646-358A813073E8}" type="slidenum">
              <a:rPr lang="it-IT"/>
              <a:pPr>
                <a:defRPr/>
              </a:pPr>
              <a:t>‹N›</a:t>
            </a:fld>
            <a:endParaRPr lang="it-IT"/>
          </a:p>
        </p:txBody>
      </p:sp>
    </p:spTree>
    <p:extLst>
      <p:ext uri="{BB962C8B-B14F-4D97-AF65-F5344CB8AC3E}">
        <p14:creationId xmlns:p14="http://schemas.microsoft.com/office/powerpoint/2010/main" val="870487864"/>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ABDBA81-9310-4EB8-8910-69DD55175E50}" type="slidenum">
              <a:rPr lang="it-IT"/>
              <a:pPr>
                <a:defRPr/>
              </a:pPr>
              <a:t>‹N›</a:t>
            </a:fld>
            <a:endParaRPr lang="it-IT"/>
          </a:p>
        </p:txBody>
      </p:sp>
    </p:spTree>
    <p:extLst>
      <p:ext uri="{BB962C8B-B14F-4D97-AF65-F5344CB8AC3E}">
        <p14:creationId xmlns:p14="http://schemas.microsoft.com/office/powerpoint/2010/main" val="603053785"/>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D131949-5402-48CB-8368-923E8534D9C0}" type="slidenum">
              <a:rPr lang="ca-ES"/>
              <a:pPr>
                <a:defRPr/>
              </a:pPr>
              <a:t>‹N›</a:t>
            </a:fld>
            <a:endParaRPr lang="ca-ES"/>
          </a:p>
        </p:txBody>
      </p:sp>
    </p:spTree>
    <p:extLst>
      <p:ext uri="{BB962C8B-B14F-4D97-AF65-F5344CB8AC3E}">
        <p14:creationId xmlns:p14="http://schemas.microsoft.com/office/powerpoint/2010/main" val="1836301383"/>
      </p:ext>
    </p:extLst>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7C541E0-8FFB-4706-84D9-74FA7F1C89A9}" type="slidenum">
              <a:rPr lang="it-IT"/>
              <a:pPr>
                <a:defRPr/>
              </a:pPr>
              <a:t>‹N›</a:t>
            </a:fld>
            <a:endParaRPr lang="it-IT"/>
          </a:p>
        </p:txBody>
      </p:sp>
    </p:spTree>
    <p:extLst>
      <p:ext uri="{BB962C8B-B14F-4D97-AF65-F5344CB8AC3E}">
        <p14:creationId xmlns:p14="http://schemas.microsoft.com/office/powerpoint/2010/main" val="3499630431"/>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E73D40EB-2164-46C6-B907-3CD079DF2700}" type="slidenum">
              <a:rPr lang="it-IT"/>
              <a:pPr>
                <a:defRPr/>
              </a:pPr>
              <a:t>‹N›</a:t>
            </a:fld>
            <a:endParaRPr lang="it-IT"/>
          </a:p>
        </p:txBody>
      </p:sp>
    </p:spTree>
    <p:extLst>
      <p:ext uri="{BB962C8B-B14F-4D97-AF65-F5344CB8AC3E}">
        <p14:creationId xmlns:p14="http://schemas.microsoft.com/office/powerpoint/2010/main" val="2200513208"/>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39F3229-DAD2-40DF-A418-9D8E5D1C4CAB}" type="slidenum">
              <a:rPr lang="it-IT"/>
              <a:pPr>
                <a:defRPr/>
              </a:pPr>
              <a:t>‹N›</a:t>
            </a:fld>
            <a:endParaRPr lang="it-IT"/>
          </a:p>
        </p:txBody>
      </p:sp>
    </p:spTree>
    <p:extLst>
      <p:ext uri="{BB962C8B-B14F-4D97-AF65-F5344CB8AC3E}">
        <p14:creationId xmlns:p14="http://schemas.microsoft.com/office/powerpoint/2010/main" val="3218522627"/>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1220FC9-6CA9-460D-99CD-D9A317B05E3E}" type="slidenum">
              <a:rPr lang="it-IT"/>
              <a:pPr>
                <a:defRPr/>
              </a:pPr>
              <a:t>‹N›</a:t>
            </a:fld>
            <a:endParaRPr lang="it-IT"/>
          </a:p>
        </p:txBody>
      </p:sp>
    </p:spTree>
    <p:extLst>
      <p:ext uri="{BB962C8B-B14F-4D97-AF65-F5344CB8AC3E}">
        <p14:creationId xmlns:p14="http://schemas.microsoft.com/office/powerpoint/2010/main" val="1568435829"/>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E06D2DD-E154-49F9-A049-4EC74AD697ED}" type="slidenum">
              <a:rPr lang="it-IT"/>
              <a:pPr>
                <a:defRPr/>
              </a:pPr>
              <a:t>‹N›</a:t>
            </a:fld>
            <a:endParaRPr lang="it-IT"/>
          </a:p>
        </p:txBody>
      </p:sp>
    </p:spTree>
    <p:extLst>
      <p:ext uri="{BB962C8B-B14F-4D97-AF65-F5344CB8AC3E}">
        <p14:creationId xmlns:p14="http://schemas.microsoft.com/office/powerpoint/2010/main" val="3810354755"/>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842525B-1E0A-47FA-BDE4-40D86BFE4488}" type="slidenum">
              <a:rPr lang="it-IT"/>
              <a:pPr>
                <a:defRPr/>
              </a:pPr>
              <a:t>‹N›</a:t>
            </a:fld>
            <a:endParaRPr lang="it-IT"/>
          </a:p>
        </p:txBody>
      </p:sp>
    </p:spTree>
    <p:extLst>
      <p:ext uri="{BB962C8B-B14F-4D97-AF65-F5344CB8AC3E}">
        <p14:creationId xmlns:p14="http://schemas.microsoft.com/office/powerpoint/2010/main" val="3735274298"/>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CEA04-E2CC-422E-B9B2-ECFE075CA4C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622609236"/>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5855E-EEB6-41D5-A5EB-A7C85F5AE20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432088614"/>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5AB26A-7063-46E9-8560-0CC40772B27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774024515"/>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4760DF-5C7C-461D-9E99-75C6188BCFE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981680130"/>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EA8A013-540B-425D-9F52-99A23C7C94C4}" type="slidenum">
              <a:rPr lang="ca-ES"/>
              <a:pPr>
                <a:defRPr/>
              </a:pPr>
              <a:t>‹N›</a:t>
            </a:fld>
            <a:endParaRPr lang="ca-ES"/>
          </a:p>
        </p:txBody>
      </p:sp>
    </p:spTree>
    <p:extLst>
      <p:ext uri="{BB962C8B-B14F-4D97-AF65-F5344CB8AC3E}">
        <p14:creationId xmlns:p14="http://schemas.microsoft.com/office/powerpoint/2010/main" val="4060839415"/>
      </p:ext>
    </p:extLst>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3F499C-F700-4651-B72E-B4263A37676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269127020"/>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ADCD5A-AE07-4CC9-B91B-2E985C95115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519626200"/>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9B2BDA-572C-4C36-B619-06B0EC50917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989431296"/>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8287B4-3E93-4A20-9D51-1349218850C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7049009"/>
      </p:ext>
    </p:extLst>
  </p:cSld>
  <p:clrMapOvr>
    <a:masterClrMapping/>
  </p:clrMapOvr>
  <p:transition spd="slow">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39634-900F-4692-9CEE-47F1CCB5140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496436763"/>
      </p:ext>
    </p:extLst>
  </p:cSld>
  <p:clrMapOvr>
    <a:masterClrMapping/>
  </p:clrMapOvr>
  <p:transition spd="slow">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185C8C-E907-4DE2-BFD3-59349798274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677175616"/>
      </p:ext>
    </p:extLst>
  </p:cSld>
  <p:clrMapOvr>
    <a:masterClrMapping/>
  </p:clrMapOvr>
  <p:transition spd="slow">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403A6C-867F-4B4F-B493-B847CD10A3D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79079312"/>
      </p:ext>
    </p:extLst>
  </p:cSld>
  <p:clrMapOvr>
    <a:masterClrMapping/>
  </p:clrMapOvr>
  <p:transition spd="slow">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64B075A-1830-4191-A646-03903206566C}"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AEE6653-F0C8-4D5C-8613-33E9CBDFAEA0}" type="slidenum">
              <a:rPr lang="it-IT"/>
              <a:pPr>
                <a:defRPr/>
              </a:pPr>
              <a:t>‹N›</a:t>
            </a:fld>
            <a:endParaRPr lang="it-IT"/>
          </a:p>
        </p:txBody>
      </p:sp>
    </p:spTree>
    <p:extLst>
      <p:ext uri="{BB962C8B-B14F-4D97-AF65-F5344CB8AC3E}">
        <p14:creationId xmlns:p14="http://schemas.microsoft.com/office/powerpoint/2010/main" val="3336517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A2331E4-BF67-40C0-B04C-C770CB67BFEC}"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F52DB20-0CC3-4E4C-8CB4-F66D0D0F2FE8}" type="slidenum">
              <a:rPr lang="it-IT"/>
              <a:pPr>
                <a:defRPr/>
              </a:pPr>
              <a:t>‹N›</a:t>
            </a:fld>
            <a:endParaRPr lang="it-IT"/>
          </a:p>
        </p:txBody>
      </p:sp>
    </p:spTree>
    <p:extLst>
      <p:ext uri="{BB962C8B-B14F-4D97-AF65-F5344CB8AC3E}">
        <p14:creationId xmlns:p14="http://schemas.microsoft.com/office/powerpoint/2010/main" val="3045006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ECD6F4-3C3A-4349-99FE-E621AE3204BC}"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0B7DB0A-2290-4F84-B38B-5AC4E3B1BE48}" type="slidenum">
              <a:rPr lang="it-IT"/>
              <a:pPr>
                <a:defRPr/>
              </a:pPr>
              <a:t>‹N›</a:t>
            </a:fld>
            <a:endParaRPr lang="it-IT"/>
          </a:p>
        </p:txBody>
      </p:sp>
    </p:spTree>
    <p:extLst>
      <p:ext uri="{BB962C8B-B14F-4D97-AF65-F5344CB8AC3E}">
        <p14:creationId xmlns:p14="http://schemas.microsoft.com/office/powerpoint/2010/main" val="33904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35E7DDE-168D-474F-88B5-0285B4026495}" type="slidenum">
              <a:rPr lang="ca-ES"/>
              <a:pPr>
                <a:defRPr/>
              </a:pPr>
              <a:t>‹N›</a:t>
            </a:fld>
            <a:endParaRPr lang="ca-ES"/>
          </a:p>
        </p:txBody>
      </p:sp>
    </p:spTree>
    <p:extLst>
      <p:ext uri="{BB962C8B-B14F-4D97-AF65-F5344CB8AC3E}">
        <p14:creationId xmlns:p14="http://schemas.microsoft.com/office/powerpoint/2010/main" val="2251762697"/>
      </p:ext>
    </p:extLst>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2C2C50A-B686-423D-9BC1-22A4F8BB7D4E}"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1140A7-6C54-4F97-9B6C-AD0B1B713F92}" type="slidenum">
              <a:rPr lang="it-IT"/>
              <a:pPr>
                <a:defRPr/>
              </a:pPr>
              <a:t>‹N›</a:t>
            </a:fld>
            <a:endParaRPr lang="it-IT"/>
          </a:p>
        </p:txBody>
      </p:sp>
    </p:spTree>
    <p:extLst>
      <p:ext uri="{BB962C8B-B14F-4D97-AF65-F5344CB8AC3E}">
        <p14:creationId xmlns:p14="http://schemas.microsoft.com/office/powerpoint/2010/main" val="2488298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4FBE109-B2AD-472D-B09F-F437FF3DB735}" type="datetimeFigureOut">
              <a:rPr lang="it-IT"/>
              <a:pPr>
                <a:defRPr/>
              </a:pPr>
              <a:t>07/05/2015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E203E5E-8DFC-46FA-8DE2-FEC61AF31B09}" type="slidenum">
              <a:rPr lang="it-IT"/>
              <a:pPr>
                <a:defRPr/>
              </a:pPr>
              <a:t>‹N›</a:t>
            </a:fld>
            <a:endParaRPr lang="it-IT"/>
          </a:p>
        </p:txBody>
      </p:sp>
    </p:spTree>
    <p:extLst>
      <p:ext uri="{BB962C8B-B14F-4D97-AF65-F5344CB8AC3E}">
        <p14:creationId xmlns:p14="http://schemas.microsoft.com/office/powerpoint/2010/main" val="269929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9CE961F-29C8-4E77-A561-8F873D7E13B4}" type="datetimeFigureOut">
              <a:rPr lang="it-IT"/>
              <a:pPr>
                <a:defRPr/>
              </a:pPr>
              <a:t>07/05/2015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5E02E1A-AD74-4881-AAA2-5CDE44821E1A}" type="slidenum">
              <a:rPr lang="it-IT"/>
              <a:pPr>
                <a:defRPr/>
              </a:pPr>
              <a:t>‹N›</a:t>
            </a:fld>
            <a:endParaRPr lang="it-IT"/>
          </a:p>
        </p:txBody>
      </p:sp>
    </p:spTree>
    <p:extLst>
      <p:ext uri="{BB962C8B-B14F-4D97-AF65-F5344CB8AC3E}">
        <p14:creationId xmlns:p14="http://schemas.microsoft.com/office/powerpoint/2010/main" val="3593146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5B02E17-13CD-4DFA-BC23-2618CA8CAA05}" type="datetimeFigureOut">
              <a:rPr lang="it-IT"/>
              <a:pPr>
                <a:defRPr/>
              </a:pPr>
              <a:t>07/05/2015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255F35E-D1DE-47EE-B15E-0D1BC9703266}" type="slidenum">
              <a:rPr lang="it-IT"/>
              <a:pPr>
                <a:defRPr/>
              </a:pPr>
              <a:t>‹N›</a:t>
            </a:fld>
            <a:endParaRPr lang="it-IT"/>
          </a:p>
        </p:txBody>
      </p:sp>
    </p:spTree>
    <p:extLst>
      <p:ext uri="{BB962C8B-B14F-4D97-AF65-F5344CB8AC3E}">
        <p14:creationId xmlns:p14="http://schemas.microsoft.com/office/powerpoint/2010/main" val="4592135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37DEF5A-F367-4F34-BAF0-D73689385D4B}"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1F7B936-C25E-4C8D-8692-5384FBAC1E46}" type="slidenum">
              <a:rPr lang="it-IT"/>
              <a:pPr>
                <a:defRPr/>
              </a:pPr>
              <a:t>‹N›</a:t>
            </a:fld>
            <a:endParaRPr lang="it-IT"/>
          </a:p>
        </p:txBody>
      </p:sp>
    </p:spTree>
    <p:extLst>
      <p:ext uri="{BB962C8B-B14F-4D97-AF65-F5344CB8AC3E}">
        <p14:creationId xmlns:p14="http://schemas.microsoft.com/office/powerpoint/2010/main" val="41741181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E8BFC33-EADA-49ED-A6E8-3CC059365174}" type="datetimeFigureOut">
              <a:rPr lang="it-IT"/>
              <a:pPr>
                <a:defRPr/>
              </a:pPr>
              <a:t>07/05/2015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281770C-98F3-4D39-A1A0-7211C1C2E955}" type="slidenum">
              <a:rPr lang="it-IT"/>
              <a:pPr>
                <a:defRPr/>
              </a:pPr>
              <a:t>‹N›</a:t>
            </a:fld>
            <a:endParaRPr lang="it-IT"/>
          </a:p>
        </p:txBody>
      </p:sp>
    </p:spTree>
    <p:extLst>
      <p:ext uri="{BB962C8B-B14F-4D97-AF65-F5344CB8AC3E}">
        <p14:creationId xmlns:p14="http://schemas.microsoft.com/office/powerpoint/2010/main" val="4258355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68D74BF-B5EB-4B94-BAA6-C49C4340B701}"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156F791-16C3-486F-9E50-0315BAC3F1A1}" type="slidenum">
              <a:rPr lang="it-IT"/>
              <a:pPr>
                <a:defRPr/>
              </a:pPr>
              <a:t>‹N›</a:t>
            </a:fld>
            <a:endParaRPr lang="it-IT"/>
          </a:p>
        </p:txBody>
      </p:sp>
    </p:spTree>
    <p:extLst>
      <p:ext uri="{BB962C8B-B14F-4D97-AF65-F5344CB8AC3E}">
        <p14:creationId xmlns:p14="http://schemas.microsoft.com/office/powerpoint/2010/main" val="2031870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8A04B6A-22A3-499C-82CC-6A8E46DA8A38}"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CEB3370-F582-4FA4-A722-DA865F29B147}" type="slidenum">
              <a:rPr lang="it-IT"/>
              <a:pPr>
                <a:defRPr/>
              </a:pPr>
              <a:t>‹N›</a:t>
            </a:fld>
            <a:endParaRPr lang="it-IT"/>
          </a:p>
        </p:txBody>
      </p:sp>
    </p:spTree>
    <p:extLst>
      <p:ext uri="{BB962C8B-B14F-4D97-AF65-F5344CB8AC3E}">
        <p14:creationId xmlns:p14="http://schemas.microsoft.com/office/powerpoint/2010/main" val="3621408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C361BCCA-9FD3-4214-BEE5-9A12E9DE049B}"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08E5749-7733-4113-99A9-5911C0930B46}" type="slidenum">
              <a:rPr lang="it-IT"/>
              <a:pPr>
                <a:defRPr/>
              </a:pPr>
              <a:t>‹N›</a:t>
            </a:fld>
            <a:endParaRPr lang="it-IT"/>
          </a:p>
        </p:txBody>
      </p:sp>
    </p:spTree>
    <p:extLst>
      <p:ext uri="{BB962C8B-B14F-4D97-AF65-F5344CB8AC3E}">
        <p14:creationId xmlns:p14="http://schemas.microsoft.com/office/powerpoint/2010/main" val="2380873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08E3DFF-BB07-46EE-8187-1B0A155140A0}"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66D9FE0-BA91-48F3-B668-70739B019BB5}" type="slidenum">
              <a:rPr lang="it-IT"/>
              <a:pPr>
                <a:defRPr/>
              </a:pPr>
              <a:t>‹N›</a:t>
            </a:fld>
            <a:endParaRPr lang="it-IT"/>
          </a:p>
        </p:txBody>
      </p:sp>
    </p:spTree>
    <p:extLst>
      <p:ext uri="{BB962C8B-B14F-4D97-AF65-F5344CB8AC3E}">
        <p14:creationId xmlns:p14="http://schemas.microsoft.com/office/powerpoint/2010/main" val="3067922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C7AB30D-FACE-405E-A0D6-8D3FC836BA6E}" type="slidenum">
              <a:rPr lang="ca-ES"/>
              <a:pPr>
                <a:defRPr/>
              </a:pPr>
              <a:t>‹N›</a:t>
            </a:fld>
            <a:endParaRPr lang="ca-ES"/>
          </a:p>
        </p:txBody>
      </p:sp>
    </p:spTree>
    <p:extLst>
      <p:ext uri="{BB962C8B-B14F-4D97-AF65-F5344CB8AC3E}">
        <p14:creationId xmlns:p14="http://schemas.microsoft.com/office/powerpoint/2010/main" val="2477195190"/>
      </p:ext>
    </p:extLst>
  </p:cSld>
  <p:clrMapOvr>
    <a:masterClrMapping/>
  </p:clrMapOvr>
  <p:transition spd="slow">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A6B8F11-82B6-4B35-B374-2339B9F905F4}"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30EF5B3-943E-4C3C-B75F-089E24D23FCE}" type="slidenum">
              <a:rPr lang="it-IT"/>
              <a:pPr>
                <a:defRPr/>
              </a:pPr>
              <a:t>‹N›</a:t>
            </a:fld>
            <a:endParaRPr lang="it-IT"/>
          </a:p>
        </p:txBody>
      </p:sp>
    </p:spTree>
    <p:extLst>
      <p:ext uri="{BB962C8B-B14F-4D97-AF65-F5344CB8AC3E}">
        <p14:creationId xmlns:p14="http://schemas.microsoft.com/office/powerpoint/2010/main" val="2565565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95CE50D-9845-4EF6-B9F3-3209D525B3D3}" type="datetimeFigureOut">
              <a:rPr lang="it-IT"/>
              <a:pPr>
                <a:defRPr/>
              </a:pPr>
              <a:t>07/05/2015</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D94F557-A012-40FC-A161-74F0E1D6EA64}" type="slidenum">
              <a:rPr lang="it-IT"/>
              <a:pPr>
                <a:defRPr/>
              </a:pPr>
              <a:t>‹N›</a:t>
            </a:fld>
            <a:endParaRPr lang="it-IT"/>
          </a:p>
        </p:txBody>
      </p:sp>
    </p:spTree>
    <p:extLst>
      <p:ext uri="{BB962C8B-B14F-4D97-AF65-F5344CB8AC3E}">
        <p14:creationId xmlns:p14="http://schemas.microsoft.com/office/powerpoint/2010/main" val="1991197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55DD90BA-1D26-4A3C-89D7-4FAA220B14BD}" type="datetimeFigureOut">
              <a:rPr lang="it-IT"/>
              <a:pPr>
                <a:defRPr/>
              </a:pPr>
              <a:t>07/05/2015</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3CB3327-72FC-4F22-8339-EA752E05EEFA}" type="slidenum">
              <a:rPr lang="it-IT"/>
              <a:pPr>
                <a:defRPr/>
              </a:pPr>
              <a:t>‹N›</a:t>
            </a:fld>
            <a:endParaRPr lang="it-IT"/>
          </a:p>
        </p:txBody>
      </p:sp>
    </p:spTree>
    <p:extLst>
      <p:ext uri="{BB962C8B-B14F-4D97-AF65-F5344CB8AC3E}">
        <p14:creationId xmlns:p14="http://schemas.microsoft.com/office/powerpoint/2010/main" val="2635009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424B317-025D-4BFE-9E56-6C189648C4F7}" type="datetimeFigureOut">
              <a:rPr lang="it-IT"/>
              <a:pPr>
                <a:defRPr/>
              </a:pPr>
              <a:t>07/05/2015</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3651169-8840-42C2-81AA-E2E953890845}" type="slidenum">
              <a:rPr lang="it-IT"/>
              <a:pPr>
                <a:defRPr/>
              </a:pPr>
              <a:t>‹N›</a:t>
            </a:fld>
            <a:endParaRPr lang="it-IT"/>
          </a:p>
        </p:txBody>
      </p:sp>
    </p:spTree>
    <p:extLst>
      <p:ext uri="{BB962C8B-B14F-4D97-AF65-F5344CB8AC3E}">
        <p14:creationId xmlns:p14="http://schemas.microsoft.com/office/powerpoint/2010/main" val="1295327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9BD2E5-CAF8-42F3-A9DC-FF81299D68BF}" type="datetimeFigureOut">
              <a:rPr lang="it-IT"/>
              <a:pPr>
                <a:defRPr/>
              </a:pPr>
              <a:t>07/05/2015</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0ED76D7-E990-47F5-86D1-1846A2670C74}" type="slidenum">
              <a:rPr lang="it-IT"/>
              <a:pPr>
                <a:defRPr/>
              </a:pPr>
              <a:t>‹N›</a:t>
            </a:fld>
            <a:endParaRPr lang="it-IT"/>
          </a:p>
        </p:txBody>
      </p:sp>
    </p:spTree>
    <p:extLst>
      <p:ext uri="{BB962C8B-B14F-4D97-AF65-F5344CB8AC3E}">
        <p14:creationId xmlns:p14="http://schemas.microsoft.com/office/powerpoint/2010/main" val="3654956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BF98A7B-E17C-4DA2-A891-4A4BB191E122}" type="datetimeFigureOut">
              <a:rPr lang="it-IT"/>
              <a:pPr>
                <a:defRPr/>
              </a:pPr>
              <a:t>07/05/2015</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0128783-5120-4E1F-B00E-DD0B5A7694E3}" type="slidenum">
              <a:rPr lang="it-IT"/>
              <a:pPr>
                <a:defRPr/>
              </a:pPr>
              <a:t>‹N›</a:t>
            </a:fld>
            <a:endParaRPr lang="it-IT"/>
          </a:p>
        </p:txBody>
      </p:sp>
    </p:spTree>
    <p:extLst>
      <p:ext uri="{BB962C8B-B14F-4D97-AF65-F5344CB8AC3E}">
        <p14:creationId xmlns:p14="http://schemas.microsoft.com/office/powerpoint/2010/main" val="1678192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74C1790-B3F1-4ACC-AE16-E5460E8DF745}" type="datetimeFigureOut">
              <a:rPr lang="it-IT"/>
              <a:pPr>
                <a:defRPr/>
              </a:pPr>
              <a:t>07/05/2015</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91B2A0F-F764-4A79-BCBD-4783738F637B}" type="slidenum">
              <a:rPr lang="it-IT"/>
              <a:pPr>
                <a:defRPr/>
              </a:pPr>
              <a:t>‹N›</a:t>
            </a:fld>
            <a:endParaRPr lang="it-IT"/>
          </a:p>
        </p:txBody>
      </p:sp>
    </p:spTree>
    <p:extLst>
      <p:ext uri="{BB962C8B-B14F-4D97-AF65-F5344CB8AC3E}">
        <p14:creationId xmlns:p14="http://schemas.microsoft.com/office/powerpoint/2010/main" val="1088010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14B57A-A8B6-48C9-A4ED-6BFD9F77B166}"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2E1375F-C33D-4A75-AC30-9816075BD995}" type="slidenum">
              <a:rPr lang="it-IT"/>
              <a:pPr>
                <a:defRPr/>
              </a:pPr>
              <a:t>‹N›</a:t>
            </a:fld>
            <a:endParaRPr lang="it-IT"/>
          </a:p>
        </p:txBody>
      </p:sp>
    </p:spTree>
    <p:extLst>
      <p:ext uri="{BB962C8B-B14F-4D97-AF65-F5344CB8AC3E}">
        <p14:creationId xmlns:p14="http://schemas.microsoft.com/office/powerpoint/2010/main" val="2446346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F2E6028-1B2B-48F4-9FBC-8553332AAC76}" type="datetimeFigureOut">
              <a:rPr lang="it-IT"/>
              <a:pPr>
                <a:defRPr/>
              </a:pPr>
              <a:t>07/05/2015</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C4E2A5B-FAB0-40FF-A9D3-062CE87C014A}" type="slidenum">
              <a:rPr lang="it-IT"/>
              <a:pPr>
                <a:defRPr/>
              </a:pPr>
              <a:t>‹N›</a:t>
            </a:fld>
            <a:endParaRPr lang="it-IT"/>
          </a:p>
        </p:txBody>
      </p:sp>
    </p:spTree>
    <p:extLst>
      <p:ext uri="{BB962C8B-B14F-4D97-AF65-F5344CB8AC3E}">
        <p14:creationId xmlns:p14="http://schemas.microsoft.com/office/powerpoint/2010/main" val="1646224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7704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1EBE18B-DA32-4E15-9A71-C2EE2DA39711}" type="slidenum">
              <a:rPr lang="ca-ES"/>
              <a:pPr>
                <a:defRPr/>
              </a:pPr>
              <a:t>‹N›</a:t>
            </a:fld>
            <a:endParaRPr lang="ca-ES"/>
          </a:p>
        </p:txBody>
      </p:sp>
    </p:spTree>
    <p:extLst>
      <p:ext uri="{BB962C8B-B14F-4D97-AF65-F5344CB8AC3E}">
        <p14:creationId xmlns:p14="http://schemas.microsoft.com/office/powerpoint/2010/main" val="2248470726"/>
      </p:ext>
    </p:extLst>
  </p:cSld>
  <p:clrMapOvr>
    <a:masterClrMapping/>
  </p:clrMapOvr>
  <p:transition spd="slow">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0429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627710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590192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922714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0646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98031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712489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29994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30862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07/05/2015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2675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ags" Target="../tags/tag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17" Type="http://schemas.openxmlformats.org/officeDocument/2006/relationships/tags" Target="../tags/tag5.xml"/><Relationship Id="rId2" Type="http://schemas.openxmlformats.org/officeDocument/2006/relationships/slideLayout" Target="../slideLayouts/slideLayout145.xml"/><Relationship Id="rId16" Type="http://schemas.openxmlformats.org/officeDocument/2006/relationships/tags" Target="../tags/tag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ags" Target="../tags/tag3.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ags" Target="../tags/tag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81082F4C-2F49-4F17-887E-EA961963E26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F4E2F89-7EEA-4FCB-B30D-84EF9D600A90}"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7E80AEA-486C-4A9C-B3C7-2975ACBBF9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7947005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2780355-4267-4EE3-BEF0-D8F272DA5DAE}"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72967E-8A7D-4AE3-A12C-0471A6F1E5F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61284424"/>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A7D8993A-0367-4061-8F71-0FC60A0D415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07110964"/>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6A4548FF-4A6D-444E-9A09-FD7E2E2CF525}"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5B124A45-EC23-4586-9750-97A49E4B60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08530068"/>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652DA2C1-7B37-4509-AEF0-E54B0A90CF46}" type="datetimeFigureOut">
              <a:rPr lang="it-IT">
                <a:solidFill>
                  <a:prstClr val="black">
                    <a:tint val="75000"/>
                  </a:prstClr>
                </a:solidFill>
                <a:cs typeface="Arial" charset="0"/>
              </a:rPr>
              <a:pPr>
                <a:defRPr/>
              </a:pPr>
              <a:t>07/05/2015</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2BE986A6-FBD9-4B3B-99FB-7893A7A3F9EB}"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18696194"/>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5EAD9233-FF63-4B11-A6C3-11C9D80A05E1}"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4E3267D9-F0A8-4956-9057-2BE463D004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66987394"/>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13316" name="Segnaposto titolo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13317" name="Segnaposto testo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790F356F-A6BB-4D81-B58B-93A40A339F0B}" type="slidenum">
              <a:rPr lang="it-IT">
                <a:solidFill>
                  <a:srgbClr val="04617B">
                    <a:shade val="90000"/>
                  </a:srgbClr>
                </a:solidFill>
              </a:rPr>
              <a:pPr>
                <a:defRPr/>
              </a:pPr>
              <a:t>‹N›</a:t>
            </a:fld>
            <a:endParaRPr lang="it-IT">
              <a:solidFill>
                <a:srgbClr val="04617B">
                  <a:shade val="90000"/>
                </a:srgbClr>
              </a:solidFill>
            </a:endParaRPr>
          </a:p>
        </p:txBody>
      </p:sp>
      <p:grpSp>
        <p:nvGrpSpPr>
          <p:cNvPr id="13321"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1055671349"/>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ransition spd="med">
    <p:dissolv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3779F5-4AF6-433A-9C76-8974C935D21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01747507"/>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00C0DC9-08AB-45FB-8A4D-2C809D28356B}" type="datetimeFigureOut">
              <a:rPr lang="it-IT">
                <a:solidFill>
                  <a:prstClr val="black">
                    <a:tint val="75000"/>
                  </a:prstClr>
                </a:solidFill>
              </a:rPr>
              <a:pPr>
                <a:defRPr/>
              </a:pPr>
              <a:t>07/05/2015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2A1786F8-9198-408F-BE0B-33572FBE40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79817750"/>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A037A52-2B97-480D-858A-85F3BB13F9FA}" type="datetimeFigureOut">
              <a:rPr lang="it-IT">
                <a:solidFill>
                  <a:prstClr val="black">
                    <a:tint val="75000"/>
                  </a:prstClr>
                </a:solidFill>
                <a:cs typeface="Arial" charset="0"/>
              </a:rPr>
              <a:pPr>
                <a:defRPr/>
              </a:pPr>
              <a:t>07/05/2015</a:t>
            </a:fld>
            <a:endParaRPr lang="it-IT">
              <a:solidFill>
                <a:prstClr val="black">
                  <a:tint val="75000"/>
                </a:prstClr>
              </a:solidFill>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8A70184-5E66-48E4-8A38-AE16EA8B9176}"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850417940"/>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3C5A2682-478C-4FB7-A805-AD7BF23D0F9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A8BADDB-8345-4937-89DD-CAD120946786}" type="datetimeFigureOut">
              <a:rPr lang="it-IT"/>
              <a:pPr>
                <a:defRPr/>
              </a:pPr>
              <a:t>07/05/2015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6286EAA-7745-47FC-87EF-E5AE0623301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cs typeface="+mn-cs"/>
              </a:defRPr>
            </a:lvl1pPr>
          </a:lstStyle>
          <a:p>
            <a:pPr>
              <a:defRPr/>
            </a:pPr>
            <a:fld id="{41618622-2625-4DF9-B2B7-919816632991}" type="datetimeFigureOut">
              <a:rPr lang="it-IT"/>
              <a:pPr>
                <a:defRPr/>
              </a:pPr>
              <a:t>07/05/2015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cs typeface="+mn-cs"/>
              </a:defRPr>
            </a:lvl1pPr>
          </a:lstStyle>
          <a:p>
            <a:pPr>
              <a:defRPr/>
            </a:pPr>
            <a:fld id="{F8F0BAA3-656F-42B6-A0D5-4C11FB5885D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571C3F-158A-4FF1-8EB0-C9442DC4352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Times" charset="0"/>
                <a:cs typeface="+mn-cs"/>
              </a:defRPr>
            </a:lvl1pPr>
          </a:lstStyle>
          <a:p>
            <a:pPr>
              <a:defRPr/>
            </a:pPr>
            <a:fld id="{3A1A724C-D826-452D-8823-53C60BFE28E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64494160"/>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cs typeface="+mn-cs"/>
              </a:defRPr>
            </a:lvl1pPr>
          </a:lstStyle>
          <a:p>
            <a:pPr>
              <a:defRPr/>
            </a:pPr>
            <a:fld id="{8CAB00DD-BFD0-49CF-9166-A31F89A92428}" type="datetimeFigureOut">
              <a:rPr lang="it-IT"/>
              <a:pPr>
                <a:defRPr/>
              </a:pPr>
              <a:t>07/05/2015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cs typeface="+mn-cs"/>
              </a:defRPr>
            </a:lvl1pPr>
          </a:lstStyle>
          <a:p>
            <a:pPr>
              <a:defRPr/>
            </a:pPr>
            <a:fld id="{98EF2BAA-32B0-44E1-A28A-830425FCA7B3}" type="slidenum">
              <a:rPr lang="it-IT"/>
              <a:pPr>
                <a:defRPr/>
              </a:pPr>
              <a:t>‹N›</a:t>
            </a:fld>
            <a:endParaRPr lang="it-IT"/>
          </a:p>
        </p:txBody>
      </p:sp>
    </p:spTree>
    <p:extLst>
      <p:ext uri="{BB962C8B-B14F-4D97-AF65-F5344CB8AC3E}">
        <p14:creationId xmlns:p14="http://schemas.microsoft.com/office/powerpoint/2010/main" val="40190640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eaLnBrk="1" hangingPunct="1">
              <a:defRPr/>
            </a:pPr>
            <a:fld id="{C0026C19-9669-45AA-8239-731DB0482232}" type="datetimeFigureOut">
              <a:rPr lang="it-IT"/>
              <a:pPr eaLnBrk="1" hangingPunct="1">
                <a:defRPr/>
              </a:pPr>
              <a:t>07/05/2015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eaLnBrk="1" hangingPunct="1">
              <a:defRPr/>
            </a:pPr>
            <a:fld id="{6884A2B3-B8A9-4293-83E3-83E92B7B61EE}" type="slidenum">
              <a:rPr lang="it-IT"/>
              <a:pPr eaLnBrk="1" hangingPunct="1">
                <a:defRPr/>
              </a:pPr>
              <a:t>‹N›</a:t>
            </a:fld>
            <a:endParaRPr lang="it-IT"/>
          </a:p>
        </p:txBody>
      </p:sp>
    </p:spTree>
    <p:extLst>
      <p:ext uri="{BB962C8B-B14F-4D97-AF65-F5344CB8AC3E}">
        <p14:creationId xmlns:p14="http://schemas.microsoft.com/office/powerpoint/2010/main" val="2426353554"/>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A0B5E7F-5019-462F-8DAF-4606630D13C1}" type="datetimeFigureOut">
              <a:rPr lang="it-IT" smtClean="0">
                <a:solidFill>
                  <a:prstClr val="black">
                    <a:tint val="75000"/>
                  </a:prstClr>
                </a:solidFill>
                <a:latin typeface="Calibri"/>
                <a:cs typeface="Arial" charset="0"/>
              </a:rPr>
              <a:pPr eaLnBrk="1" fontAlgn="auto" hangingPunct="1">
                <a:spcBef>
                  <a:spcPts val="0"/>
                </a:spcBef>
                <a:spcAft>
                  <a:spcPts val="0"/>
                </a:spcAft>
              </a:pPr>
              <a:t>07/05/2015</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5270C7B-9D6D-42A1-A015-D6CBFE5A69FE}"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val="1881367510"/>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3.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3.xml"/></Relationships>
</file>

<file path=ppt/slides/_rels/slide10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3.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3.xml"/></Relationships>
</file>

<file path=ppt/slides/_rels/slide1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3.xml"/></Relationships>
</file>

<file path=ppt/slides/_rels/slide1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3.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3.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39.jpeg"/><Relationship Id="rId4" Type="http://schemas.openxmlformats.org/officeDocument/2006/relationships/slideLayout" Target="../slideLayouts/slideLayout139.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39.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41.jpeg"/><Relationship Id="rId4" Type="http://schemas.openxmlformats.org/officeDocument/2006/relationships/slideLayout" Target="../slideLayouts/slideLayout150.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42.jpeg"/><Relationship Id="rId4"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43.jpeg"/><Relationship Id="rId4"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44.jpeg"/><Relationship Id="rId4" Type="http://schemas.openxmlformats.org/officeDocument/2006/relationships/slideLayout" Target="../slideLayouts/slideLayout150.xml"/></Relationships>
</file>

<file path=ppt/slides/_rels/slide73.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45.jpeg"/><Relationship Id="rId5" Type="http://schemas.openxmlformats.org/officeDocument/2006/relationships/slideLayout" Target="../slideLayouts/slideLayout150.xml"/><Relationship Id="rId4" Type="http://schemas.openxmlformats.org/officeDocument/2006/relationships/tags" Target="../tags/tag85.xml"/></Relationships>
</file>

<file path=ppt/slides/_rels/slide74.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6.jpeg"/><Relationship Id="rId5" Type="http://schemas.openxmlformats.org/officeDocument/2006/relationships/slideLayout" Target="../slideLayouts/slideLayout150.xml"/><Relationship Id="rId4" Type="http://schemas.openxmlformats.org/officeDocument/2006/relationships/tags" Target="../tags/tag89.xml"/></Relationships>
</file>

<file path=ppt/slides/_rels/slide75.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46.jpeg"/><Relationship Id="rId5" Type="http://schemas.openxmlformats.org/officeDocument/2006/relationships/slideLayout" Target="../slideLayouts/slideLayout150.xml"/><Relationship Id="rId4" Type="http://schemas.openxmlformats.org/officeDocument/2006/relationships/tags" Target="../tags/tag93.xml"/></Relationships>
</file>

<file path=ppt/slides/_rels/slide76.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41.jpeg"/><Relationship Id="rId4"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42.jpeg"/><Relationship Id="rId4"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47.jpeg"/><Relationship Id="rId4" Type="http://schemas.openxmlformats.org/officeDocument/2006/relationships/slideLayout" Target="../slideLayouts/slideLayout150.xml"/></Relationships>
</file>

<file path=ppt/slides/_rels/slide79.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44.jpeg"/><Relationship Id="rId4"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5.jpeg"/><Relationship Id="rId5" Type="http://schemas.openxmlformats.org/officeDocument/2006/relationships/slideLayout" Target="../slideLayouts/slideLayout150.xml"/><Relationship Id="rId4" Type="http://schemas.openxmlformats.org/officeDocument/2006/relationships/tags" Target="../tags/tag10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61.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61.xml"/></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61.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1.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1.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8.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8.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M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1495" y="20053"/>
            <a:ext cx="9067800" cy="1938338"/>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defRPr/>
            </a:pPr>
            <a:r>
              <a:rPr lang="ca-ES" sz="6000" i="1" dirty="0">
                <a:solidFill>
                  <a:schemeClr val="bg1"/>
                </a:solidFill>
                <a:latin typeface="Comic Sans MS" pitchFamily="66" charset="0"/>
              </a:rPr>
              <a:t>  </a:t>
            </a:r>
            <a:r>
              <a:rPr lang="ca-ES" sz="6000" b="1" i="1" dirty="0">
                <a:solidFill>
                  <a:schemeClr val="bg1"/>
                </a:solidFill>
                <a:latin typeface="Comic Sans MS" pitchFamily="66" charset="0"/>
              </a:rPr>
              <a:t>Sesta domenica </a:t>
            </a:r>
          </a:p>
          <a:p>
            <a:pPr algn="ctr">
              <a:defRPr/>
            </a:pPr>
            <a:r>
              <a:rPr lang="ca-ES" sz="6000" b="1" i="1" dirty="0">
                <a:solidFill>
                  <a:schemeClr val="bg1"/>
                </a:solidFill>
                <a:latin typeface="Comic Sans MS" pitchFamily="66" charset="0"/>
              </a:rPr>
              <a:t>di Pasqua</a:t>
            </a:r>
            <a:r>
              <a:rPr lang="ca-ES" sz="6000" b="1" i="1" dirty="0">
                <a:latin typeface="Comic Sans MS" pitchFamily="66" charset="0"/>
              </a:rPr>
              <a:t> </a:t>
            </a:r>
          </a:p>
        </p:txBody>
      </p:sp>
      <p:sp>
        <p:nvSpPr>
          <p:cNvPr id="5" name="Text Box 6"/>
          <p:cNvSpPr txBox="1">
            <a:spLocks noChangeArrowheads="1"/>
          </p:cNvSpPr>
          <p:nvPr/>
        </p:nvSpPr>
        <p:spPr bwMode="auto">
          <a:xfrm>
            <a:off x="1597564" y="2981299"/>
            <a:ext cx="5935662" cy="1570038"/>
          </a:xfrm>
          <a:prstGeom prst="rect">
            <a:avLst/>
          </a:prstGeom>
          <a:noFill/>
          <a:ln w="9525">
            <a:noFill/>
            <a:miter lim="800000"/>
            <a:headEnd/>
            <a:tailEnd/>
          </a:ln>
          <a:effectLst>
            <a:outerShdw dist="35921" dir="2700000" algn="ctr" rotWithShape="0">
              <a:srgbClr val="CA08C7"/>
            </a:outerShdw>
          </a:effectLst>
        </p:spPr>
        <p:txBody>
          <a:bodyPr wrap="none">
            <a:spAutoFit/>
          </a:bodyPr>
          <a:lstStyle/>
          <a:p>
            <a:pPr algn="ctr">
              <a:defRPr/>
            </a:pPr>
            <a:r>
              <a:rPr lang="ca-ES" sz="4800" b="1" i="1" dirty="0" smtClean="0">
                <a:solidFill>
                  <a:schemeClr val="bg1"/>
                </a:solidFill>
                <a:latin typeface="Comic Sans MS" pitchFamily="66" charset="0"/>
              </a:rPr>
              <a:t>9 </a:t>
            </a:r>
            <a:r>
              <a:rPr lang="ca-ES" sz="4800" b="1" i="1" dirty="0">
                <a:solidFill>
                  <a:schemeClr val="bg1"/>
                </a:solidFill>
                <a:latin typeface="Comic Sans MS" pitchFamily="66" charset="0"/>
              </a:rPr>
              <a:t>maggio </a:t>
            </a:r>
            <a:r>
              <a:rPr lang="ca-ES" sz="4800" b="1" i="1" dirty="0" smtClean="0">
                <a:solidFill>
                  <a:schemeClr val="bg1"/>
                </a:solidFill>
                <a:latin typeface="Comic Sans MS" pitchFamily="66" charset="0"/>
              </a:rPr>
              <a:t>2015</a:t>
            </a:r>
            <a:endParaRPr lang="ca-ES" sz="4800" b="1" i="1" dirty="0">
              <a:solidFill>
                <a:schemeClr val="bg1"/>
              </a:solidFill>
              <a:latin typeface="Comic Sans MS" pitchFamily="66" charset="0"/>
            </a:endParaRPr>
          </a:p>
          <a:p>
            <a:pPr algn="ctr">
              <a:defRPr/>
            </a:pPr>
            <a:r>
              <a:rPr lang="ca-ES" sz="4800" b="1" i="1" dirty="0">
                <a:solidFill>
                  <a:schemeClr val="bg1"/>
                </a:solidFill>
                <a:latin typeface="Comic Sans MS" pitchFamily="66" charset="0"/>
              </a:rPr>
              <a:t>Festa della Mamma</a:t>
            </a:r>
            <a:endParaRPr lang="ca-ES" sz="4800" i="1" dirty="0">
              <a:solidFill>
                <a:schemeClr val="bg1"/>
              </a:solidFill>
              <a:latin typeface="Comic Sans MS" pitchFamily="66" charset="0"/>
            </a:endParaRPr>
          </a:p>
        </p:txBody>
      </p:sp>
    </p:spTree>
    <p:extLst>
      <p:ext uri="{BB962C8B-B14F-4D97-AF65-F5344CB8AC3E}">
        <p14:creationId xmlns:p14="http://schemas.microsoft.com/office/powerpoint/2010/main" val="15564080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3554" name="Immagine 5" descr="Gesù misericordioso.bmp"/>
          <p:cNvPicPr>
            <a:picLocks noChangeAspect="1"/>
          </p:cNvPicPr>
          <p:nvPr/>
        </p:nvPicPr>
        <p:blipFill>
          <a:blip r:embed="rId3">
            <a:extLst>
              <a:ext uri="{28A0092B-C50C-407E-A947-70E740481C1C}">
                <a14:useLocalDpi xmlns:a14="http://schemas.microsoft.com/office/drawing/2010/main" val="0"/>
              </a:ext>
            </a:extLst>
          </a:blip>
          <a:srcRect b="7291"/>
          <a:stretch>
            <a:fillRect/>
          </a:stretch>
        </p:blipFill>
        <p:spPr bwMode="auto">
          <a:xfrm>
            <a:off x="1928813" y="30163"/>
            <a:ext cx="5080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4691"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141571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Fede\Desktop\cuoreb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9144000" cy="6858000"/>
          </a:xfrm>
          <a:prstGeom prst="rect">
            <a:avLst/>
          </a:prstGeom>
          <a:noFill/>
          <a:ln w="9525">
            <a:noFill/>
            <a:miter lim="800000"/>
            <a:headEnd/>
            <a:tailEnd/>
          </a:ln>
        </p:spPr>
      </p:pic>
      <p:sp>
        <p:nvSpPr>
          <p:cNvPr id="115715" name="Rectangle 1"/>
          <p:cNvSpPr>
            <a:spLocks noChangeArrowheads="1"/>
          </p:cNvSpPr>
          <p:nvPr/>
        </p:nvSpPr>
        <p:spPr bwMode="auto">
          <a:xfrm>
            <a:off x="214313" y="336550"/>
            <a:ext cx="4786312" cy="6184900"/>
          </a:xfrm>
          <a:prstGeom prst="rect">
            <a:avLst/>
          </a:prstGeom>
          <a:solidFill>
            <a:srgbClr val="FFFFFF">
              <a:alpha val="69803"/>
            </a:srgbClr>
          </a:solid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mi hai donato la tua vita,</a:t>
            </a:r>
          </a:p>
          <a:p>
            <a:pPr>
              <a:tabLst>
                <a:tab pos="3873500" algn="ctr"/>
              </a:tabLst>
            </a:pPr>
            <a:r>
              <a:rPr lang="it-IT" sz="4400">
                <a:solidFill>
                  <a:srgbClr val="000000"/>
                </a:solidFill>
                <a:latin typeface="Arial" charset="0"/>
                <a:ea typeface="Times New Roman" pitchFamily="18" charset="0"/>
                <a:cs typeface="Arial" charset="0"/>
              </a:rPr>
              <a:t>io voglio donar la mia a te.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Fa’ che possa dire “Cristo vive anche in me”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E quel giorno io risorgerò.</a:t>
            </a:r>
            <a:endParaRPr lang="it-IT" sz="4400">
              <a:solidFill>
                <a:srgbClr val="000000"/>
              </a:solidFill>
              <a:latin typeface="Arial" charset="0"/>
              <a:cs typeface="Arial" charset="0"/>
            </a:endParaRPr>
          </a:p>
        </p:txBody>
      </p:sp>
      <p:pic>
        <p:nvPicPr>
          <p:cNvPr id="115716" name="Picture 3" descr="C:\Users\Fede\Desktop\cristo-con-un-bimbo-in-bracc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0"/>
            <a:ext cx="4143375" cy="6858000"/>
          </a:xfrm>
          <a:prstGeom prst="rect">
            <a:avLst/>
          </a:prstGeom>
          <a:noFill/>
          <a:ln w="9525">
            <a:noFill/>
            <a:miter lim="800000"/>
            <a:headEnd/>
            <a:tailEnd/>
          </a:ln>
        </p:spPr>
      </p:pic>
    </p:spTree>
    <p:extLst>
      <p:ext uri="{BB962C8B-B14F-4D97-AF65-F5344CB8AC3E}">
        <p14:creationId xmlns:p14="http://schemas.microsoft.com/office/powerpoint/2010/main" val="223650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6739"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2342170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214313" y="0"/>
            <a:ext cx="87153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a:latin typeface="Calibri" pitchFamily="34" charset="0"/>
                <a:cs typeface="Times New Roman" pitchFamily="18" charset="0"/>
              </a:rPr>
              <a:t>Dio grande e misericordioso, che nel Signore risorto riporti l'umanità alla speranza eterna, accresci in noi l'efficacia del mistero pasquale con la forza di questo sacramento di salvezza. Per Cristo nostro Signore.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giardinaggio.efiori.com/media/image/immagini_2/Azalea%20-%20Immagine%20tratta%20dal%20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WordArt 2"/>
          <p:cNvSpPr>
            <a:spLocks noChangeArrowheads="1" noChangeShapeType="1" noTextEdit="1"/>
          </p:cNvSpPr>
          <p:nvPr/>
        </p:nvSpPr>
        <p:spPr bwMode="auto">
          <a:xfrm>
            <a:off x="1071563" y="1571625"/>
            <a:ext cx="6929437" cy="3929063"/>
          </a:xfrm>
          <a:prstGeom prst="rect">
            <a:avLst/>
          </a:prstGeom>
        </p:spPr>
        <p:txBody>
          <a:bodyPr wrap="none" fromWordArt="1">
            <a:prstTxWarp prst="textDoubleWave1">
              <a:avLst>
                <a:gd name="adj1" fmla="val 6500"/>
                <a:gd name="adj2" fmla="val 1139"/>
              </a:avLst>
            </a:prstTxWarp>
          </a:bodyPr>
          <a:lstStyle/>
          <a:p>
            <a:pPr algn="ctr"/>
            <a:r>
              <a:rPr lang="it-IT" sz="3600" kern="10">
                <a:ln w="9525">
                  <a:solidFill>
                    <a:srgbClr val="000000"/>
                  </a:solidFill>
                  <a:round/>
                  <a:headEnd/>
                  <a:tailEnd/>
                </a:ln>
                <a:solidFill>
                  <a:srgbClr val="FFFFFF"/>
                </a:solidFill>
                <a:effectLst>
                  <a:outerShdw dist="71842" dir="2700000" algn="ctr" rotWithShape="0">
                    <a:srgbClr val="868686"/>
                  </a:outerShdw>
                </a:effectLst>
                <a:latin typeface="Arial Black"/>
              </a:rPr>
              <a:t>Voglio cantare</a:t>
            </a:r>
          </a:p>
        </p:txBody>
      </p:sp>
    </p:spTree>
    <p:extLst>
      <p:ext uri="{BB962C8B-B14F-4D97-AF65-F5344CB8AC3E}">
        <p14:creationId xmlns:p14="http://schemas.microsoft.com/office/powerpoint/2010/main" val="1792091644"/>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iapositiv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5286375" y="0"/>
            <a:ext cx="3000375" cy="3046413"/>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Voglio cantare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di gioia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al Signore,</a:t>
            </a:r>
            <a:endParaRPr lang="it-IT" sz="4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22898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857750" y="2500313"/>
            <a:ext cx="4286250" cy="1570037"/>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esulta il mio spirito in lui.</a:t>
            </a:r>
            <a:endParaRPr lang="it-IT" sz="4800" dirty="0">
              <a:solidFill>
                <a:srgbClr val="000000"/>
              </a:solidFill>
              <a:effectLst>
                <a:outerShdw blurRad="38100" dist="38100" dir="2700000" algn="tl">
                  <a:srgbClr val="000000">
                    <a:alpha val="43137"/>
                  </a:srgbClr>
                </a:outerShdw>
              </a:effectLst>
            </a:endParaRPr>
          </a:p>
        </p:txBody>
      </p:sp>
      <p:pic>
        <p:nvPicPr>
          <p:cNvPr id="136195" name="Picture 2" descr="immacolata_q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9163" cy="68580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26620"/>
      </p:ext>
    </p:extLst>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sehaisetediluce.it/SF_rosem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Dalla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miseria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lui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mi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ha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riscattata</a:t>
            </a:r>
            <a:endParaRPr lang="it-IT" sz="4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024692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ttangolo 1"/>
          <p:cNvSpPr>
            <a:spLocks noChangeArrowheads="1"/>
          </p:cNvSpPr>
          <p:nvPr/>
        </p:nvSpPr>
        <p:spPr bwMode="auto">
          <a:xfrm>
            <a:off x="285750" y="0"/>
            <a:ext cx="88582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e grande è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il suo amore per me.</a:t>
            </a:r>
            <a:endParaRPr lang="it-IT" sz="4800" dirty="0">
              <a:solidFill>
                <a:srgbClr val="000000"/>
              </a:solidFill>
              <a:effectLst>
                <a:outerShdw blurRad="38100" dist="38100" dir="2700000" algn="tl">
                  <a:srgbClr val="000000">
                    <a:alpha val="43137"/>
                  </a:srgbClr>
                </a:outerShdw>
              </a:effectLst>
            </a:endParaRPr>
          </a:p>
        </p:txBody>
      </p:sp>
      <p:pic>
        <p:nvPicPr>
          <p:cNvPr id="138243" name="Picture 2" descr="http://www.mammadellapace.it/images/Mamma_della_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500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137772"/>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72000" y="1143000"/>
            <a:ext cx="4572000" cy="5632450"/>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Egli è potente;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ha fatto in me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cose grandi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e santo è il suo nome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per sempre.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Ha messo in opera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tutta la sua potenza; </a:t>
            </a:r>
          </a:p>
          <a:p>
            <a:pPr>
              <a:defRPr/>
            </a:pPr>
            <a:r>
              <a:rPr lang="it-IT" sz="4000" dirty="0">
                <a:solidFill>
                  <a:srgbClr val="000000"/>
                </a:solidFill>
                <a:effectLst>
                  <a:outerShdw blurRad="38100" dist="38100" dir="2700000" algn="tl">
                    <a:srgbClr val="000000">
                      <a:alpha val="43137"/>
                    </a:srgbClr>
                  </a:outerShdw>
                </a:effectLst>
                <a:ea typeface="Times New Roman" pitchFamily="18" charset="0"/>
              </a:rPr>
              <a:t>abbatte il cuore dei superbi.</a:t>
            </a:r>
            <a:endParaRPr lang="it-IT" sz="4000" dirty="0">
              <a:solidFill>
                <a:srgbClr val="000000"/>
              </a:solidFill>
              <a:effectLst>
                <a:outerShdw blurRad="38100" dist="38100" dir="2700000" algn="tl">
                  <a:srgbClr val="000000">
                    <a:alpha val="43137"/>
                  </a:srgbClr>
                </a:outerShdw>
              </a:effectLst>
            </a:endParaRPr>
          </a:p>
        </p:txBody>
      </p:sp>
      <p:pic>
        <p:nvPicPr>
          <p:cNvPr id="139267" name="Picture 5" descr="gau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45688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54170"/>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iapositiv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5286375" y="0"/>
            <a:ext cx="3000375" cy="3046413"/>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Voglio cantare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di gioia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al Signore,</a:t>
            </a:r>
            <a:endParaRPr lang="it-IT" sz="4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17512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857750" y="2500313"/>
            <a:ext cx="4286250" cy="1570037"/>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esulta il mio spirito in lui.</a:t>
            </a:r>
            <a:endParaRPr lang="it-IT" sz="4800" dirty="0">
              <a:solidFill>
                <a:srgbClr val="000000"/>
              </a:solidFill>
              <a:effectLst>
                <a:outerShdw blurRad="38100" dist="38100" dir="2700000" algn="tl">
                  <a:srgbClr val="000000">
                    <a:alpha val="43137"/>
                  </a:srgbClr>
                </a:outerShdw>
              </a:effectLst>
            </a:endParaRPr>
          </a:p>
        </p:txBody>
      </p:sp>
      <p:pic>
        <p:nvPicPr>
          <p:cNvPr id="141315" name="Picture 2" descr="immacolata_q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9163" cy="68580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089780"/>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sehaisetediluce.it/SF_rosem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Dalla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miseria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lui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mi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ha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riscattata</a:t>
            </a:r>
            <a:endParaRPr lang="it-IT" sz="4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6007207"/>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e grande è </a:t>
            </a:r>
          </a:p>
          <a:p>
            <a:pPr>
              <a:defRPr/>
            </a:pPr>
            <a:r>
              <a:rPr lang="it-IT" sz="4800" b="1" dirty="0">
                <a:solidFill>
                  <a:srgbClr val="000000"/>
                </a:solidFill>
                <a:effectLst>
                  <a:outerShdw blurRad="38100" dist="38100" dir="2700000" algn="tl">
                    <a:srgbClr val="000000">
                      <a:alpha val="43137"/>
                    </a:srgbClr>
                  </a:outerShdw>
                </a:effectLst>
                <a:ea typeface="Times New Roman" pitchFamily="18" charset="0"/>
              </a:rPr>
              <a:t>il suo amore per me.</a:t>
            </a:r>
            <a:endParaRPr lang="it-IT" sz="4800" dirty="0">
              <a:solidFill>
                <a:srgbClr val="000000"/>
              </a:solidFill>
              <a:effectLst>
                <a:outerShdw blurRad="38100" dist="38100" dir="2700000" algn="tl">
                  <a:srgbClr val="000000">
                    <a:alpha val="43137"/>
                  </a:srgbClr>
                </a:outerShdw>
              </a:effectLst>
            </a:endParaRPr>
          </a:p>
        </p:txBody>
      </p:sp>
      <p:pic>
        <p:nvPicPr>
          <p:cNvPr id="143363" name="Picture 2" descr="http://www.mammadellapace.it/images/Mamma_della_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500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2540"/>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asellaDiTesto 1"/>
          <p:cNvSpPr txBox="1">
            <a:spLocks noChangeArrowheads="1"/>
          </p:cNvSpPr>
          <p:nvPr/>
        </p:nvSpPr>
        <p:spPr bwMode="auto">
          <a:xfrm>
            <a:off x="214313" y="142875"/>
            <a:ext cx="89296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Ritratti di famiglia - mamma con bambino olio su tela 40x50 ritratto su commissione"/>
          <p:cNvPicPr>
            <a:picLocks noChangeAspect="1" noChangeArrowheads="1"/>
          </p:cNvPicPr>
          <p:nvPr/>
        </p:nvPicPr>
        <p:blipFill>
          <a:blip r:embed="rId2"/>
          <a:srcRect b="9199"/>
          <a:stretch>
            <a:fillRect/>
          </a:stretch>
        </p:blipFill>
        <p:spPr bwMode="auto">
          <a:xfrm>
            <a:off x="0" y="214290"/>
            <a:ext cx="9144000" cy="66437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5411"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DeflateBottom">
              <a:avLst>
                <a:gd name="adj" fmla="val 76472"/>
              </a:avLst>
            </a:prstTxWarp>
          </a:bodyPr>
          <a:lstStyle/>
          <a:p>
            <a:pPr algn="ctr"/>
            <a:r>
              <a:rPr lang="it-IT" sz="3600" kern="1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Auguri a tutte</a:t>
            </a:r>
          </a:p>
          <a:p>
            <a:pPr algn="ctr"/>
            <a:r>
              <a:rPr lang="it-IT" sz="3600" kern="1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le</a:t>
            </a:r>
          </a:p>
          <a:p>
            <a:pPr algn="ctr"/>
            <a:r>
              <a:rPr lang="it-IT" sz="3600" kern="1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MAMME</a:t>
            </a:r>
          </a:p>
        </p:txBody>
      </p:sp>
    </p:spTree>
    <p:extLst>
      <p:ext uri="{BB962C8B-B14F-4D97-AF65-F5344CB8AC3E}">
        <p14:creationId xmlns:p14="http://schemas.microsoft.com/office/powerpoint/2010/main" val="3190605665"/>
      </p:ext>
    </p:extLst>
  </p:cSld>
  <p:clrMapOvr>
    <a:masterClrMapping/>
  </p:clrMapOvr>
  <p:transition spd="med">
    <p:dissolv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DeflateBottom">
              <a:avLst>
                <a:gd name="adj" fmla="val 76472"/>
              </a:avLst>
            </a:prstTxWarp>
          </a:bodyPr>
          <a:lstStyle/>
          <a:p>
            <a:pPr algn="ctr"/>
            <a:r>
              <a:rPr lang="it-IT" sz="3600" kern="1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Ciao a tutti</a:t>
            </a:r>
          </a:p>
          <a:p>
            <a:pPr algn="ctr"/>
            <a:r>
              <a:rPr lang="it-IT" sz="3600" kern="1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e</a:t>
            </a:r>
          </a:p>
          <a:p>
            <a:pPr algn="ctr"/>
            <a:r>
              <a:rPr lang="it-IT" sz="3600" kern="1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buona domenica</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
          <p:cNvSpPr txBox="1">
            <a:spLocks noChangeArrowheads="1"/>
          </p:cNvSpPr>
          <p:nvPr/>
        </p:nvSpPr>
        <p:spPr bwMode="auto">
          <a:xfrm>
            <a:off x="500063" y="571500"/>
            <a:ext cx="77152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a:latin typeface="Calibri" pitchFamily="34" charset="0"/>
              </a:rPr>
              <a:t>Dio, Padre buono, </a:t>
            </a:r>
          </a:p>
          <a:p>
            <a:r>
              <a:rPr lang="it-IT" sz="4000">
                <a:latin typeface="Calibri" pitchFamily="34" charset="0"/>
              </a:rPr>
              <a:t>che ci perdona sempre </a:t>
            </a:r>
          </a:p>
          <a:p>
            <a:r>
              <a:rPr lang="it-IT" sz="4000">
                <a:latin typeface="Calibri" pitchFamily="34" charset="0"/>
              </a:rPr>
              <a:t>quando siamo pentiti di vero cuore, abbia misericordia di noi, </a:t>
            </a:r>
          </a:p>
          <a:p>
            <a:r>
              <a:rPr lang="it-IT" sz="4000">
                <a:latin typeface="Calibri" pitchFamily="34" charset="0"/>
              </a:rPr>
              <a:t>perdoni i nostri peccati </a:t>
            </a:r>
          </a:p>
          <a:p>
            <a:r>
              <a:rPr lang="it-IT" sz="4000">
                <a:latin typeface="Calibri" pitchFamily="34" charset="0"/>
              </a:rPr>
              <a:t>e ci conduca alla vita eterna.</a:t>
            </a:r>
          </a:p>
          <a:p>
            <a:r>
              <a:rPr lang="it-IT" sz="4000" b="1">
                <a:latin typeface="Calibri" pitchFamily="34" charset="0"/>
              </a:rPr>
              <a:t>Amen.</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14313" y="0"/>
            <a:ext cx="3929062" cy="3929066"/>
          </a:xfrm>
          <a:prstGeom prst="rect">
            <a:avLst/>
          </a:prstGeom>
          <a:solidFill>
            <a:srgbClr val="3333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Gloria, </a:t>
            </a:r>
            <a:r>
              <a:rPr lang="it-IT" sz="4000" b="1" i="1" dirty="0" err="1">
                <a:solidFill>
                  <a:srgbClr val="FFFFFF"/>
                </a:solidFill>
                <a:effectLst>
                  <a:outerShdw blurRad="38100" dist="38100" dir="2700000" algn="tl">
                    <a:srgbClr val="000000"/>
                  </a:outerShdw>
                </a:effectLst>
                <a:latin typeface="Times"/>
              </a:rPr>
              <a:t>gloria</a:t>
            </a:r>
            <a:r>
              <a:rPr lang="it-IT" sz="4000" b="1" i="1" dirty="0">
                <a:solidFill>
                  <a:srgbClr val="FFFFFF"/>
                </a:solidFill>
                <a:effectLst>
                  <a:outerShdw blurRad="38100" dist="38100" dir="2700000" algn="tl">
                    <a:srgbClr val="000000"/>
                  </a:outerShdw>
                </a:effectLst>
                <a:latin typeface="Times"/>
              </a:rPr>
              <a:t>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in cielo a Dio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e pace in terra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agli uomini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di buona volontà. </a:t>
            </a:r>
          </a:p>
        </p:txBody>
      </p:sp>
      <p:sp>
        <p:nvSpPr>
          <p:cNvPr id="5" name="CasellaDiTesto 4"/>
          <p:cNvSpPr txBox="1"/>
          <p:nvPr/>
        </p:nvSpPr>
        <p:spPr>
          <a:xfrm>
            <a:off x="5143500" y="2714620"/>
            <a:ext cx="4000500" cy="3785652"/>
          </a:xfrm>
          <a:prstGeom prst="rect">
            <a:avLst/>
          </a:prstGeom>
          <a:solidFill>
            <a:srgbClr val="3333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lodiamo,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benediciamo, rendiamo grazie per la tua infinita bontà.</a:t>
            </a:r>
          </a:p>
        </p:txBody>
      </p:sp>
    </p:spTree>
    <p:extLst>
      <p:ext uri="{BB962C8B-B14F-4D97-AF65-F5344CB8AC3E}">
        <p14:creationId xmlns:p14="http://schemas.microsoft.com/office/powerpoint/2010/main" val="3186672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861"/>
            <a:ext cx="9144000" cy="687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Signore Dio, Re del cielo, Dio Padre Onnipotente. </a:t>
            </a:r>
          </a:p>
        </p:txBody>
      </p:sp>
      <p:sp>
        <p:nvSpPr>
          <p:cNvPr id="4" name="CasellaDiTesto 3"/>
          <p:cNvSpPr txBox="1"/>
          <p:nvPr/>
        </p:nvSpPr>
        <p:spPr>
          <a:xfrm>
            <a:off x="5500695" y="2643188"/>
            <a:ext cx="3643306" cy="1938992"/>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Signore Dio, Agnello di Dio,</a:t>
            </a:r>
          </a:p>
        </p:txBody>
      </p:sp>
      <p:sp>
        <p:nvSpPr>
          <p:cNvPr id="5" name="CasellaDiTesto 4"/>
          <p:cNvSpPr txBox="1"/>
          <p:nvPr/>
        </p:nvSpPr>
        <p:spPr>
          <a:xfrm>
            <a:off x="1535894" y="5534025"/>
            <a:ext cx="6072212" cy="1323975"/>
          </a:xfrm>
          <a:prstGeom prst="rect">
            <a:avLst/>
          </a:prstGeom>
          <a:solidFill>
            <a:srgbClr val="0000FF">
              <a:alpha val="65098"/>
            </a:srgbClr>
          </a:solidFill>
        </p:spPr>
        <p:txBody>
          <a:bodyPr wrap="square">
            <a:spAutoFit/>
          </a:bodyPr>
          <a:lstStyle/>
          <a:p>
            <a:pPr algn="ct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abbi pietà, </a:t>
            </a:r>
            <a:r>
              <a:rPr lang="it-IT" sz="4000" b="1" i="1" dirty="0" err="1">
                <a:solidFill>
                  <a:srgbClr val="FFFFFF"/>
                </a:solidFill>
                <a:effectLst>
                  <a:outerShdw blurRad="38100" dist="38100" dir="2700000" algn="tl">
                    <a:srgbClr val="000000"/>
                  </a:outerShdw>
                </a:effectLst>
                <a:latin typeface="Times"/>
              </a:rPr>
              <a:t>pietà</a:t>
            </a:r>
            <a:r>
              <a:rPr lang="it-IT" sz="4000" b="1" i="1" dirty="0">
                <a:solidFill>
                  <a:srgbClr val="FFFFFF"/>
                </a:solidFill>
                <a:effectLst>
                  <a:outerShdw blurRad="38100" dist="38100" dir="2700000" algn="tl">
                    <a:srgbClr val="000000"/>
                  </a:outerShdw>
                </a:effectLst>
                <a:latin typeface="Times"/>
              </a:rPr>
              <a:t> di noi, </a:t>
            </a:r>
          </a:p>
          <a:p>
            <a:pPr algn="ct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pietà di noi.</a:t>
            </a:r>
          </a:p>
        </p:txBody>
      </p:sp>
    </p:spTree>
    <p:extLst>
      <p:ext uri="{BB962C8B-B14F-4D97-AF65-F5344CB8AC3E}">
        <p14:creationId xmlns:p14="http://schemas.microsoft.com/office/powerpoint/2010/main" val="2505371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5500694" y="2071678"/>
            <a:ext cx="3571868" cy="4401205"/>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adoriamo,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glorifichiamo, rendiamo grazie per la tua infinita bontà.</a:t>
            </a:r>
          </a:p>
        </p:txBody>
      </p:sp>
      <p:sp>
        <p:nvSpPr>
          <p:cNvPr id="3" name="CasellaDiTesto 2"/>
          <p:cNvSpPr txBox="1"/>
          <p:nvPr/>
        </p:nvSpPr>
        <p:spPr>
          <a:xfrm>
            <a:off x="71406" y="214290"/>
            <a:ext cx="3571900" cy="4401205"/>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Gloria, </a:t>
            </a:r>
            <a:r>
              <a:rPr lang="it-IT" sz="4000" b="1" i="1" dirty="0" err="1">
                <a:solidFill>
                  <a:srgbClr val="FFFFFF"/>
                </a:solidFill>
                <a:effectLst>
                  <a:outerShdw blurRad="38100" dist="38100" dir="2700000" algn="tl">
                    <a:srgbClr val="000000"/>
                  </a:outerShdw>
                </a:effectLst>
                <a:latin typeface="Times"/>
              </a:rPr>
              <a:t>gloria</a:t>
            </a:r>
            <a:r>
              <a:rPr lang="it-IT" sz="4000" b="1" i="1" dirty="0">
                <a:solidFill>
                  <a:srgbClr val="FFFFFF"/>
                </a:solidFill>
                <a:effectLst>
                  <a:outerShdw blurRad="38100" dist="38100" dir="2700000" algn="tl">
                    <a:srgbClr val="000000"/>
                  </a:outerShdw>
                </a:effectLst>
                <a:latin typeface="Times"/>
              </a:rPr>
              <a:t>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in cielo a Dio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e pace in terra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agli uomini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di buona volontà. </a:t>
            </a:r>
          </a:p>
        </p:txBody>
      </p:sp>
    </p:spTree>
    <p:extLst>
      <p:ext uri="{BB962C8B-B14F-4D97-AF65-F5344CB8AC3E}">
        <p14:creationId xmlns:p14="http://schemas.microsoft.com/office/powerpoint/2010/main" val="272549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6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4313" y="214312"/>
            <a:ext cx="3781623" cy="3170099"/>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Tu che togli i peccati del mondo, accogli la nostra supplica. </a:t>
            </a:r>
          </a:p>
        </p:txBody>
      </p:sp>
      <p:sp>
        <p:nvSpPr>
          <p:cNvPr id="4" name="CasellaDiTesto 3"/>
          <p:cNvSpPr txBox="1"/>
          <p:nvPr/>
        </p:nvSpPr>
        <p:spPr>
          <a:xfrm>
            <a:off x="5000625" y="3072348"/>
            <a:ext cx="4143375" cy="3785652"/>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Tu che siedi alla destra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del Padre,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abbi pietà,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pietà di noi,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pietà di noi.</a:t>
            </a:r>
          </a:p>
        </p:txBody>
      </p:sp>
    </p:spTree>
    <p:extLst>
      <p:ext uri="{BB962C8B-B14F-4D97-AF65-F5344CB8AC3E}">
        <p14:creationId xmlns:p14="http://schemas.microsoft.com/office/powerpoint/2010/main" val="419724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922"/>
            <a:ext cx="9144000" cy="686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Perché solo tu il Santo, solo il Signore, solo tu l’Altissimo Gesù; con lo Spirito Santo, nella gloria di Dio Padre Onnipotente. Amen.</a:t>
            </a:r>
          </a:p>
        </p:txBody>
      </p:sp>
    </p:spTree>
    <p:extLst>
      <p:ext uri="{BB962C8B-B14F-4D97-AF65-F5344CB8AC3E}">
        <p14:creationId xmlns:p14="http://schemas.microsoft.com/office/powerpoint/2010/main" val="110340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214313" y="0"/>
            <a:ext cx="87153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a:latin typeface="Calibri" pitchFamily="34" charset="0"/>
                <a:cs typeface="Times New Roman" pitchFamily="18" charset="0"/>
              </a:rPr>
              <a:t>O Dio, che ci hai amati per primo e ci hai donato il tuo Figlio, perché riceviamo la vita per mezzo di lui, fa' che nel tuo Spirito impariamo ad amarci gli uni gli altri come lui ci ha amati, fino a dare la vita per i fratelli. Per il nostro Signore Gesù Cristo, tuo Figlio, che è Dio, e vive e regna con te, nell'unità dello Spirito Santo, per tutti i secoli dei secoli.									</a:t>
            </a:r>
            <a:r>
              <a:rPr lang="it-IT" sz="4000" b="1">
                <a:latin typeface="Calibri" pitchFamily="34" charset="0"/>
                <a:cs typeface="Times New Roman" pitchFamily="18" charset="0"/>
              </a:rPr>
              <a:t>Amen. </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0" y="1"/>
            <a:ext cx="9144000" cy="6858000"/>
          </a:xfrm>
          <a:prstGeom prst="rect">
            <a:avLst/>
          </a:prstGeom>
          <a:solidFill>
            <a:schemeClr val="bg1"/>
          </a:solidFill>
          <a:ln>
            <a:noFill/>
          </a:ln>
          <a:effectLst/>
        </p:spPr>
      </p:pic>
      <p:sp>
        <p:nvSpPr>
          <p:cNvPr id="31746"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extLst>
      <p:ext uri="{BB962C8B-B14F-4D97-AF65-F5344CB8AC3E}">
        <p14:creationId xmlns:p14="http://schemas.microsoft.com/office/powerpoint/2010/main" val="402328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547AF9E2"/>
          <p:cNvPicPr>
            <a:picLocks noChangeAspect="1" noChangeArrowheads="1"/>
          </p:cNvPicPr>
          <p:nvPr/>
        </p:nvPicPr>
        <p:blipFill>
          <a:blip r:embed="rId2">
            <a:extLst>
              <a:ext uri="{28A0092B-C50C-407E-A947-70E740481C1C}">
                <a14:useLocalDpi xmlns:a14="http://schemas.microsoft.com/office/drawing/2010/main" val="0"/>
              </a:ext>
            </a:extLst>
          </a:blip>
          <a:srcRect l="27380" t="14529" r="9097" b="43181"/>
          <a:stretch>
            <a:fillRect/>
          </a:stretch>
        </p:blipFill>
        <p:spPr bwMode="auto">
          <a:xfrm>
            <a:off x="857250" y="-47625"/>
            <a:ext cx="7319963"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4"/>
          <p:cNvSpPr>
            <a:spLocks noChangeArrowheads="1" noChangeShapeType="1" noTextEdit="1"/>
          </p:cNvSpPr>
          <p:nvPr/>
        </p:nvSpPr>
        <p:spPr bwMode="auto">
          <a:xfrm>
            <a:off x="428625" y="285750"/>
            <a:ext cx="8215313" cy="6143625"/>
          </a:xfrm>
          <a:prstGeom prst="rect">
            <a:avLst/>
          </a:prstGeom>
        </p:spPr>
        <p:txBody>
          <a:bodyPr wrap="none" fromWordArt="1">
            <a:prstTxWarp prst="textDeflateBottom">
              <a:avLst>
                <a:gd name="adj" fmla="val 76472"/>
              </a:avLst>
            </a:prstTxWarp>
            <a:scene3d>
              <a:camera prst="legacyObliqueTopLeft"/>
              <a:lightRig rig="legacyNormal3" dir="t"/>
            </a:scene3d>
            <a:sp3d extrusionH="430200" prstMaterial="legacyMatte">
              <a:extrusionClr>
                <a:srgbClr val="939676"/>
              </a:extrusionClr>
            </a:sp3d>
          </a:bodyPr>
          <a:lstStyle/>
          <a:p>
            <a:pPr algn="ctr"/>
            <a:r>
              <a:rPr lang="it-IT" sz="3600" kern="10">
                <a:ln w="9525">
                  <a:round/>
                  <a:headEnd/>
                  <a:tailEnd/>
                </a:ln>
                <a:gradFill rotWithShape="1">
                  <a:gsLst>
                    <a:gs pos="0">
                      <a:srgbClr val="FF0000"/>
                    </a:gs>
                    <a:gs pos="100000">
                      <a:srgbClr val="FFCCCC"/>
                    </a:gs>
                  </a:gsLst>
                  <a:lin ang="18900000" scaled="1"/>
                </a:gradFill>
                <a:latin typeface="Impact"/>
              </a:rPr>
              <a:t>E' risorto</a:t>
            </a:r>
          </a:p>
          <a:p>
            <a:pPr algn="ctr"/>
            <a:r>
              <a:rPr lang="it-IT" sz="3600" kern="10">
                <a:ln w="9525">
                  <a:round/>
                  <a:headEnd/>
                  <a:tailEnd/>
                </a:ln>
                <a:gradFill rotWithShape="1">
                  <a:gsLst>
                    <a:gs pos="0">
                      <a:srgbClr val="FF0000"/>
                    </a:gs>
                    <a:gs pos="100000">
                      <a:srgbClr val="FFCCCC"/>
                    </a:gs>
                  </a:gsLst>
                  <a:lin ang="18900000" scaled="1"/>
                </a:gradFill>
                <a:latin typeface="Impact"/>
              </a:rPr>
              <a:t>Cristo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214313" y="0"/>
            <a:ext cx="87153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i="1">
                <a:latin typeface="Calibri" pitchFamily="34" charset="0"/>
                <a:ea typeface="Times New Roman" pitchFamily="18" charset="0"/>
                <a:cs typeface="Arial" charset="0"/>
              </a:rPr>
              <a:t>Dagli Atti degli Apostoli</a:t>
            </a:r>
          </a:p>
          <a:p>
            <a:pPr algn="just"/>
            <a:endParaRPr lang="it-IT" sz="4000">
              <a:latin typeface="Calibri" pitchFamily="34" charset="0"/>
              <a:ea typeface="Times New Roman" pitchFamily="18" charset="0"/>
              <a:cs typeface="Arial" charset="0"/>
            </a:endParaRPr>
          </a:p>
          <a:p>
            <a:pPr algn="just"/>
            <a:r>
              <a:rPr lang="it-IT" sz="4000">
                <a:latin typeface="Calibri" pitchFamily="34" charset="0"/>
                <a:ea typeface="Times New Roman" pitchFamily="18" charset="0"/>
                <a:cs typeface="Arial" charset="0"/>
              </a:rPr>
              <a:t>Avvenne che, mentre Pietro stava per entrare nella casa di Cornelio, questi gli andò incontro e si gettò ai suoi piedi per rendergli omaggio. Ma Pietro lo rialzò, dicendo: «Àlzati: anche io sono un uomo!». </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214313" y="0"/>
            <a:ext cx="85725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Calibri" pitchFamily="34" charset="0"/>
                <a:ea typeface="Times New Roman" pitchFamily="18" charset="0"/>
                <a:cs typeface="Arial" charset="0"/>
              </a:rPr>
              <a:t>Poi prese la parola e disse: «In verità sto rendendomi conto che Dio non fa preferenze di persone, ma accoglie chi lo teme e pratica la giustizia, a qualunque nazione appartenga».</a:t>
            </a:r>
          </a:p>
        </p:txBody>
      </p:sp>
    </p:spTree>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ttangolo 1"/>
          <p:cNvSpPr>
            <a:spLocks noChangeArrowheads="1"/>
          </p:cNvSpPr>
          <p:nvPr/>
        </p:nvSpPr>
        <p:spPr bwMode="auto">
          <a:xfrm>
            <a:off x="214313" y="0"/>
            <a:ext cx="85725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Calibri" pitchFamily="34" charset="0"/>
                <a:ea typeface="Times New Roman" pitchFamily="18" charset="0"/>
                <a:cs typeface="Arial" charset="0"/>
              </a:rPr>
              <a:t>Pietro stava ancora dicendo queste cose, quando lo Spirito Santo discese sopra tutti coloro che ascoltavano la Parola. E i fedeli circoncisi, che erano venuti con Pietro, si stupirono che anche sui pagani si fosse effuso il dono dello Spirito Santo; li sentivano infatti parlare in altre lingue e glorificare Dio. </a:t>
            </a:r>
          </a:p>
        </p:txBody>
      </p:sp>
    </p:spTree>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214313" y="0"/>
            <a:ext cx="86439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Calibri" pitchFamily="34" charset="0"/>
                <a:ea typeface="Times New Roman" pitchFamily="18" charset="0"/>
                <a:cs typeface="Arial" charset="0"/>
              </a:rPr>
              <a:t>Allora Pietro disse: «Chi può impedire che siano battezzati nell’acqua questi che hanno ricevuto, come noi, lo Spirito Santo?». E ordinò che fossero battezzati nel nome di Gesù Cristo. Quindi lo pregarono di fermarsi alcuni giorni.</a:t>
            </a:r>
          </a:p>
        </p:txBody>
      </p:sp>
    </p:spTree>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rosemania.it/wp-content/uploads/2008/11/regina-delle-rose-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76200" y="76200"/>
            <a:ext cx="8407400" cy="1108075"/>
          </a:xfrm>
          <a:prstGeom prst="rect">
            <a:avLst/>
          </a:prstGeom>
          <a:noFill/>
          <a:ln w="9525">
            <a:noFill/>
            <a:miter lim="800000"/>
            <a:headEnd/>
            <a:tailEnd/>
          </a:ln>
          <a:effectLst>
            <a:outerShdw dist="53882" dir="2700000" algn="ctr" rotWithShape="0">
              <a:srgbClr val="0C14FF"/>
            </a:outerShdw>
          </a:effectLst>
        </p:spPr>
        <p:txBody>
          <a:bodyPr wrap="none">
            <a:spAutoFit/>
          </a:bodyPr>
          <a:lstStyle/>
          <a:p>
            <a:pPr>
              <a:defRPr/>
            </a:pPr>
            <a:r>
              <a:rPr lang="ca-ES" sz="6600" b="1" i="1" dirty="0">
                <a:solidFill>
                  <a:schemeClr val="bg1"/>
                </a:solidFill>
                <a:latin typeface="Comic Sans MS" pitchFamily="66" charset="0"/>
              </a:rPr>
              <a:t>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3077" name="Rectangle 5"/>
          <p:cNvSpPr>
            <a:spLocks noChangeArrowheads="1"/>
          </p:cNvSpPr>
          <p:nvPr/>
        </p:nvSpPr>
        <p:spPr bwMode="auto">
          <a:xfrm>
            <a:off x="381000" y="1676400"/>
            <a:ext cx="6561138" cy="708025"/>
          </a:xfrm>
          <a:prstGeom prst="rect">
            <a:avLst/>
          </a:prstGeom>
          <a:solidFill>
            <a:schemeClr val="bg1">
              <a:alpha val="50000"/>
            </a:scheme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
        <p:nvSpPr>
          <p:cNvPr id="3078" name="Rectangle 6"/>
          <p:cNvSpPr>
            <a:spLocks noChangeArrowheads="1"/>
          </p:cNvSpPr>
          <p:nvPr/>
        </p:nvSpPr>
        <p:spPr bwMode="auto">
          <a:xfrm>
            <a:off x="0" y="3687763"/>
            <a:ext cx="9144000" cy="2554545"/>
          </a:xfrm>
          <a:prstGeom prst="rect">
            <a:avLst/>
          </a:prstGeom>
          <a:solidFill>
            <a:schemeClr val="bg1">
              <a:alpha val="50195"/>
            </a:schemeClr>
          </a:solidFill>
          <a:ln w="9525">
            <a:noFill/>
            <a:miter lim="800000"/>
            <a:headEnd/>
            <a:tailEnd/>
          </a:ln>
          <a:effectLst>
            <a:softEdge rad="127000"/>
          </a:effectLst>
        </p:spPr>
        <p:txBody>
          <a:bodyPr>
            <a:spAutoFit/>
          </a:bodyPr>
          <a:lstStyle/>
          <a:p>
            <a:pPr>
              <a:defRPr/>
            </a:pPr>
            <a:r>
              <a:rPr lang="ca-ES" sz="1400" b="1" i="1" dirty="0">
                <a:solidFill>
                  <a:srgbClr val="000000"/>
                </a:solidFill>
                <a:latin typeface="Comic Sans MS" pitchFamily="66" charset="0"/>
              </a:rPr>
              <a:t> </a:t>
            </a:r>
            <a:r>
              <a:rPr lang="it-IT" sz="4000" b="1" i="1" dirty="0">
                <a:effectLst>
                  <a:outerShdw blurRad="38100" dist="38100" dir="2700000" algn="tl">
                    <a:srgbClr val="000000">
                      <a:alpha val="43137"/>
                    </a:srgbClr>
                  </a:outerShdw>
                </a:effectLst>
                <a:latin typeface="Comic Sans MS" pitchFamily="66" charset="0"/>
              </a:rPr>
              <a:t>Cantate al Signore un canto nuovo, perché ha compiuto meraviglie. Gli ha dato vittoria la sua destra e il suo braccio santo.</a:t>
            </a:r>
            <a:endParaRPr lang="ca-ES" sz="4000" b="1" i="1" dirty="0">
              <a:solidFill>
                <a:srgbClr val="0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076"/>
                                        </p:tgtEl>
                                        <p:attrNameLst>
                                          <p:attrName>style.visibility</p:attrName>
                                        </p:attrNameLst>
                                      </p:cBhvr>
                                      <p:to>
                                        <p:strVal val="visible"/>
                                      </p:to>
                                    </p:set>
                                    <p:animEffect transition="in" filter="box(out)">
                                      <p:cBhvr>
                                        <p:cTn id="7" dur="5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iterate type="wd">
                                    <p:tmPct val="100000"/>
                                  </p:iterate>
                                  <p:childTnLst>
                                    <p:set>
                                      <p:cBhvr>
                                        <p:cTn id="11" dur="1" fill="hold">
                                          <p:stCondLst>
                                            <p:cond delay="0"/>
                                          </p:stCondLst>
                                        </p:cTn>
                                        <p:tgtEl>
                                          <p:spTgt spid="3077"/>
                                        </p:tgtEl>
                                        <p:attrNameLst>
                                          <p:attrName>style.visibility</p:attrName>
                                        </p:attrNameLst>
                                      </p:cBhvr>
                                      <p:to>
                                        <p:strVal val="visible"/>
                                      </p:to>
                                    </p:set>
                                    <p:animEffect transition="in" filter="dissolve">
                                      <p:cBhvr>
                                        <p:cTn id="12" dur="300"/>
                                        <p:tgtEl>
                                          <p:spTgt spid="3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strips(downRight)">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utoUpdateAnimBg="0"/>
      <p:bldP spid="3077"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 descr="http://www.hboston.it/ita/uploaded_images/rosa-7186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214313" y="357188"/>
            <a:ext cx="8929687" cy="3170099"/>
          </a:xfrm>
          <a:prstGeom prst="rect">
            <a:avLst/>
          </a:prstGeom>
          <a:solidFill>
            <a:srgbClr val="CCFFCC">
              <a:alpha val="60000"/>
            </a:srgbClr>
          </a:solidFill>
          <a:ln w="9525">
            <a:noFill/>
            <a:miter lim="800000"/>
            <a:headEnd/>
            <a:tailEnd/>
          </a:ln>
          <a:effectLst>
            <a:softEdge rad="127000"/>
          </a:effectLst>
        </p:spPr>
        <p:txBody>
          <a:bodyPr>
            <a:spAutoFit/>
          </a:bodyPr>
          <a:lstStyle/>
          <a:p>
            <a:pPr>
              <a:defRPr/>
            </a:pPr>
            <a:r>
              <a:rPr lang="it-IT" sz="4000" b="1" i="1" dirty="0">
                <a:solidFill>
                  <a:srgbClr val="06A12A"/>
                </a:solidFill>
                <a:effectLst>
                  <a:outerShdw blurRad="38100" dist="38100" dir="2700000" algn="tl">
                    <a:srgbClr val="000000"/>
                  </a:outerShdw>
                </a:effectLst>
                <a:latin typeface="Comic Sans MS" pitchFamily="66" charset="0"/>
              </a:rPr>
              <a:t>Il Signore ha fatto conoscere la sua salvezza, agli occhi delle genti ha rivelato la sua giustizia. Egli si è ricordato del suo amore, della sua fedeltà alla casa d’Israele.</a:t>
            </a:r>
            <a:endParaRPr lang="ca-ES" sz="4000" b="1" i="1" dirty="0">
              <a:solidFill>
                <a:srgbClr val="06A12A"/>
              </a:solidFill>
              <a:effectLst>
                <a:outerShdw blurRad="38100" dist="38100" dir="2700000" algn="tl">
                  <a:srgbClr val="000000"/>
                </a:outerShdw>
              </a:effectLst>
              <a:latin typeface="Comic Sans MS" pitchFamily="66" charset="0"/>
            </a:endParaRPr>
          </a:p>
        </p:txBody>
      </p:sp>
      <p:sp>
        <p:nvSpPr>
          <p:cNvPr id="7" name="Rectangle 5"/>
          <p:cNvSpPr>
            <a:spLocks noChangeArrowheads="1"/>
          </p:cNvSpPr>
          <p:nvPr/>
        </p:nvSpPr>
        <p:spPr bwMode="auto">
          <a:xfrm>
            <a:off x="2582863" y="5643563"/>
            <a:ext cx="6561137" cy="708025"/>
          </a:xfrm>
          <a:prstGeom prst="rect">
            <a:avLst/>
          </a:prstGeom>
          <a:solidFill>
            <a:schemeClr val="bg1">
              <a:alpha val="50000"/>
            </a:schemeClr>
          </a:solidFill>
          <a:ln w="9525">
            <a:noFill/>
            <a:miter lim="800000"/>
            <a:headEnd/>
            <a:tailEnd/>
          </a:ln>
          <a:effectLst>
            <a:softEdge rad="127000"/>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strips(downRight)">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7"/>
                                        </p:tgtEl>
                                        <p:attrNameLst>
                                          <p:attrName>style.visibility</p:attrName>
                                        </p:attrNameLst>
                                      </p:cBhvr>
                                      <p:to>
                                        <p:strVal val="visible"/>
                                      </p:to>
                                    </p:set>
                                    <p:animEffect transition="in" filter="dissolve">
                                      <p:cBhvr>
                                        <p:cTn id="1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 descr="http://www.coloredhome.com/fotorosa3/ro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327025" y="0"/>
            <a:ext cx="8816975" cy="2554545"/>
          </a:xfrm>
          <a:prstGeom prst="rect">
            <a:avLst/>
          </a:prstGeom>
          <a:solidFill>
            <a:srgbClr val="0C14FF">
              <a:alpha val="78038"/>
            </a:srgbClr>
          </a:solidFill>
          <a:ln w="9525">
            <a:noFill/>
            <a:miter lim="800000"/>
            <a:headEnd/>
            <a:tailEnd/>
          </a:ln>
          <a:effectLst>
            <a:softEdge rad="127000"/>
          </a:effectLst>
        </p:spPr>
        <p:txBody>
          <a:bodyPr>
            <a:spAutoFit/>
          </a:bodyPr>
          <a:lstStyle/>
          <a:p>
            <a:pPr>
              <a:defRPr/>
            </a:pPr>
            <a:r>
              <a:rPr lang="it-IT" sz="4000" i="1" dirty="0">
                <a:solidFill>
                  <a:schemeClr val="bg1"/>
                </a:solidFill>
                <a:effectLst>
                  <a:outerShdw blurRad="38100" dist="38100" dir="2700000" algn="tl">
                    <a:srgbClr val="000000">
                      <a:alpha val="43137"/>
                    </a:srgbClr>
                  </a:outerShdw>
                </a:effectLst>
                <a:latin typeface="Comic Sans MS" pitchFamily="66" charset="0"/>
              </a:rPr>
              <a:t>Tutti i confini della terra hanno veduto la vittoria del nostro Dio. Acclami il Signore tutta la terra, gridate, esultate, cantate inni!</a:t>
            </a:r>
            <a:endParaRPr lang="ca-ES" sz="4000" i="1" dirty="0">
              <a:solidFill>
                <a:schemeClr val="bg1"/>
              </a:solidFill>
              <a:effectLst>
                <a:outerShdw blurRad="38100" dist="38100" dir="2700000" algn="tl">
                  <a:srgbClr val="000000">
                    <a:alpha val="43137"/>
                  </a:srgbClr>
                </a:outerShdw>
              </a:effectLst>
              <a:latin typeface="Comic Sans MS" pitchFamily="66" charset="0"/>
            </a:endParaRPr>
          </a:p>
        </p:txBody>
      </p:sp>
      <p:sp>
        <p:nvSpPr>
          <p:cNvPr id="7" name="Rectangle 5"/>
          <p:cNvSpPr>
            <a:spLocks noChangeArrowheads="1"/>
          </p:cNvSpPr>
          <p:nvPr/>
        </p:nvSpPr>
        <p:spPr bwMode="auto">
          <a:xfrm>
            <a:off x="2582863" y="5643563"/>
            <a:ext cx="6561137" cy="708025"/>
          </a:xfrm>
          <a:prstGeom prst="rect">
            <a:avLst/>
          </a:prstGeom>
          <a:solidFill>
            <a:schemeClr val="bg1">
              <a:alpha val="50000"/>
            </a:schemeClr>
          </a:solidFill>
          <a:ln w="9525">
            <a:noFill/>
            <a:miter lim="800000"/>
            <a:headEnd/>
            <a:tailEnd/>
          </a:ln>
          <a:effectLst>
            <a:softEdge rad="317500"/>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strips(downRight)">
                                      <p:cBhvr>
                                        <p:cTn id="7" dur="500"/>
                                        <p:tgtEl>
                                          <p:spTgt spid="4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7"/>
                                        </p:tgtEl>
                                        <p:attrNameLst>
                                          <p:attrName>style.visibility</p:attrName>
                                        </p:attrNameLst>
                                      </p:cBhvr>
                                      <p:to>
                                        <p:strVal val="visible"/>
                                      </p:to>
                                    </p:set>
                                    <p:animEffect transition="in" filter="dissolve">
                                      <p:cBhvr>
                                        <p:cTn id="1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P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536825" y="3687763"/>
            <a:ext cx="6607175" cy="3170099"/>
          </a:xfrm>
          <a:prstGeom prst="rect">
            <a:avLst/>
          </a:prstGeom>
          <a:solidFill>
            <a:srgbClr val="06A12A">
              <a:alpha val="50000"/>
            </a:srgbClr>
          </a:solidFill>
          <a:ln w="9525">
            <a:noFill/>
            <a:miter lim="800000"/>
            <a:headEnd/>
            <a:tailEnd/>
          </a:ln>
          <a:effectLst>
            <a:softEdge rad="127000"/>
          </a:effectLst>
        </p:spPr>
        <p:txBody>
          <a:bodyPr>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Se uno mi ama, osserverà la mia parola, dice il Signore, e il Padre mio lo amerà e noi verremo a lui.</a:t>
            </a:r>
          </a:p>
        </p:txBody>
      </p:sp>
      <p:sp>
        <p:nvSpPr>
          <p:cNvPr id="5" name="WordArt 4"/>
          <p:cNvSpPr>
            <a:spLocks noChangeArrowheads="1" noChangeShapeType="1" noTextEdit="1"/>
          </p:cNvSpPr>
          <p:nvPr/>
        </p:nvSpPr>
        <p:spPr bwMode="auto">
          <a:xfrm>
            <a:off x="0" y="0"/>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p:cTn id="13" dur="500" fill="hold"/>
                                        <p:tgtEl>
                                          <p:spTgt spid="5123"/>
                                        </p:tgtEl>
                                        <p:attrNameLst>
                                          <p:attrName>ppt_w</p:attrName>
                                        </p:attrNameLst>
                                      </p:cBhvr>
                                      <p:tavLst>
                                        <p:tav tm="0">
                                          <p:val>
                                            <p:fltVal val="0"/>
                                          </p:val>
                                        </p:tav>
                                        <p:tav tm="100000">
                                          <p:val>
                                            <p:strVal val="#ppt_w"/>
                                          </p:val>
                                        </p:tav>
                                      </p:tavLst>
                                    </p:anim>
                                    <p:anim calcmode="lin" valueType="num">
                                      <p:cBhvr>
                                        <p:cTn id="14" dur="500" fill="hold"/>
                                        <p:tgtEl>
                                          <p:spTgt spid="5123"/>
                                        </p:tgtEl>
                                        <p:attrNameLst>
                                          <p:attrName>ppt_h</p:attrName>
                                        </p:attrNameLst>
                                      </p:cBhvr>
                                      <p:tavLst>
                                        <p:tav tm="0">
                                          <p:val>
                                            <p:fltVal val="0"/>
                                          </p:val>
                                        </p:tav>
                                        <p:tav tm="100000">
                                          <p:val>
                                            <p:strVal val="#ppt_h"/>
                                          </p:val>
                                        </p:tav>
                                      </p:tavLst>
                                    </p:anim>
                                    <p:anim calcmode="lin" valueType="num">
                                      <p:cBhvr>
                                        <p:cTn id="15" dur="500" fill="hold"/>
                                        <p:tgtEl>
                                          <p:spTgt spid="5123"/>
                                        </p:tgtEl>
                                        <p:attrNameLst>
                                          <p:attrName>ppt_x</p:attrName>
                                        </p:attrNameLst>
                                      </p:cBhvr>
                                      <p:tavLst>
                                        <p:tav tm="0">
                                          <p:val>
                                            <p:fltVal val="0.5"/>
                                          </p:val>
                                        </p:tav>
                                        <p:tav tm="100000">
                                          <p:val>
                                            <p:strVal val="#ppt_x"/>
                                          </p:val>
                                        </p:tav>
                                      </p:tavLst>
                                    </p:anim>
                                    <p:anim calcmode="lin" valueType="num">
                                      <p:cBhvr>
                                        <p:cTn id="16" dur="500" fill="hold"/>
                                        <p:tgtEl>
                                          <p:spTgt spid="5123"/>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1"/>
          <p:cNvSpPr>
            <a:spLocks noChangeArrowheads="1"/>
          </p:cNvSpPr>
          <p:nvPr/>
        </p:nvSpPr>
        <p:spPr bwMode="auto">
          <a:xfrm>
            <a:off x="3929063" y="1071563"/>
            <a:ext cx="49291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Giovanni.</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41987" name="Picture 4" descr="C:\Users\Fede\Desktop\22100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642938"/>
            <a:ext cx="279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214313" y="0"/>
            <a:ext cx="87153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a:latin typeface="Verdana" pitchFamily="34" charset="0"/>
                <a:cs typeface="Times New Roman" pitchFamily="18" charset="0"/>
              </a:rPr>
              <a:t>In quel tempo, Gesù disse ai suoi discepoli: «Come il Padre ha amato me, anche io ho amato voi. Rimanete nel mio amore. </a:t>
            </a:r>
            <a:endParaRPr lang="it-IT" sz="4000">
              <a:latin typeface="Verdana" pitchFamily="34" charset="0"/>
            </a:endParaRPr>
          </a:p>
        </p:txBody>
      </p:sp>
    </p:spTree>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iborg.net/prophecy/images/jesus-christ-superstar-l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28625" y="357188"/>
            <a:ext cx="8215313" cy="2308225"/>
          </a:xfrm>
          <a:prstGeom prst="rect">
            <a:avLst/>
          </a:prstGeom>
        </p:spPr>
        <p:txBody>
          <a:bodyPr>
            <a:spAutoFit/>
          </a:bodyPr>
          <a:lstStyle/>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un'alba nuova, </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risorto è Gesù:</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gioia esplode tra noi;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214313" y="0"/>
            <a:ext cx="87153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Verdana" pitchFamily="34" charset="0"/>
                <a:cs typeface="Times New Roman" pitchFamily="18" charset="0"/>
              </a:rPr>
              <a:t>Se osserverete i miei comandamenti, rimarrete nel mio amore, come io ho osservato i comandamenti del Padre mio e rimango nel suo amore. Vi ho detto queste cose perché la mia gioia sia in voi e la vostra gioia sia piena.</a:t>
            </a:r>
            <a:endParaRPr lang="it-IT" sz="4000">
              <a:solidFill>
                <a:srgbClr val="000000"/>
              </a:solidFill>
              <a:latin typeface="Verdana" pitchFamily="34" charset="0"/>
            </a:endParaRPr>
          </a:p>
        </p:txBody>
      </p:sp>
    </p:spTree>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nvSpPr>
        <p:spPr bwMode="auto">
          <a:xfrm>
            <a:off x="214313" y="41275"/>
            <a:ext cx="86439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Verdana" pitchFamily="34" charset="0"/>
                <a:cs typeface="Times New Roman" pitchFamily="18" charset="0"/>
              </a:rPr>
              <a:t>Questo è il mio comandamento: che vi amiate gli uni gli altri come io ho amato voi. Nessuno ha un amore più grande di questo: dare la sua vita per i propri amici. Voi siete miei amici, se fate ciò che io vi comando. </a:t>
            </a:r>
            <a:endParaRPr lang="it-IT" sz="4000">
              <a:solidFill>
                <a:srgbClr val="000000"/>
              </a:solidFill>
              <a:latin typeface="Verdana" pitchFamily="34" charset="0"/>
            </a:endParaRPr>
          </a:p>
        </p:txBody>
      </p:sp>
    </p:spTree>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
          <p:cNvSpPr>
            <a:spLocks noChangeArrowheads="1"/>
          </p:cNvSpPr>
          <p:nvPr/>
        </p:nvSpPr>
        <p:spPr bwMode="auto">
          <a:xfrm>
            <a:off x="214313" y="0"/>
            <a:ext cx="87153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Verdana" pitchFamily="34" charset="0"/>
                <a:cs typeface="Times New Roman" pitchFamily="18" charset="0"/>
              </a:rPr>
              <a:t>Non vi chiamo più servi, perché il servo non sa quello che fa il suo padrone; ma vi ho chiamato amici, perché tutto ciò che ho udito dal Padre mio l’ho fatto conoscere a voi. </a:t>
            </a:r>
            <a:endParaRPr lang="it-IT" sz="4000">
              <a:solidFill>
                <a:srgbClr val="000000"/>
              </a:solidFill>
              <a:latin typeface="Verdana" pitchFamily="34" charset="0"/>
            </a:endParaRPr>
          </a:p>
        </p:txBody>
      </p:sp>
    </p:spTree>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1"/>
          <p:cNvSpPr>
            <a:spLocks noChangeArrowheads="1"/>
          </p:cNvSpPr>
          <p:nvPr/>
        </p:nvSpPr>
        <p:spPr bwMode="auto">
          <a:xfrm>
            <a:off x="214313" y="0"/>
            <a:ext cx="87153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4000">
                <a:solidFill>
                  <a:srgbClr val="000000"/>
                </a:solidFill>
                <a:latin typeface="Verdana" pitchFamily="34" charset="0"/>
                <a:cs typeface="Times New Roman" pitchFamily="18" charset="0"/>
              </a:rPr>
              <a:t>Non voi avete scelto me, ma io ho scelto voi e vi ho costituiti perché andiate e portiate frutto e il vostro frutto rimanga; perché tutto quello che chiederete al Padre nel mio nome, ve lo conceda. Questo vi comando: che vi amiate gli uni gli altri».</a:t>
            </a:r>
            <a:endParaRPr lang="it-IT" sz="4000">
              <a:solidFill>
                <a:srgbClr val="000000"/>
              </a:solidFill>
              <a:latin typeface="Verdana" pitchFamily="34" charset="0"/>
            </a:endParaRPr>
          </a:p>
        </p:txBody>
      </p:sp>
    </p:spTree>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http://localhost:1080/download/immagini/11Bi_Quar_Pasq/14B_6Pas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77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48132" name="WordArt 6"/>
          <p:cNvSpPr>
            <a:spLocks noChangeArrowheads="1" noChangeShapeType="1" noTextEdit="1"/>
          </p:cNvSpPr>
          <p:nvPr/>
        </p:nvSpPr>
        <p:spPr bwMode="auto">
          <a:xfrm>
            <a:off x="5435600" y="0"/>
            <a:ext cx="3524250" cy="53006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5" descr="Gesù misericordioso.bmp"/>
          <p:cNvPicPr>
            <a:picLocks noChangeAspect="1"/>
          </p:cNvPicPr>
          <p:nvPr/>
        </p:nvPicPr>
        <p:blipFill>
          <a:blip r:embed="rId2">
            <a:extLst>
              <a:ext uri="{28A0092B-C50C-407E-A947-70E740481C1C}">
                <a14:useLocalDpi xmlns:a14="http://schemas.microsoft.com/office/drawing/2010/main" val="0"/>
              </a:ext>
            </a:extLst>
          </a:blip>
          <a:srcRect b="7291"/>
          <a:stretch>
            <a:fillRect/>
          </a:stretch>
        </p:blipFill>
        <p:spPr bwMode="auto">
          <a:xfrm>
            <a:off x="1928813" y="30163"/>
            <a:ext cx="5080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285750" y="285750"/>
            <a:ext cx="8643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b="1">
                <a:latin typeface="Tahoma" pitchFamily="34" charset="0"/>
                <a:ea typeface="Times New Roman" pitchFamily="18" charset="0"/>
                <a:cs typeface="Tahoma" pitchFamily="34" charset="0"/>
              </a:rPr>
              <a:t>Io credo in Dio, Padre</a:t>
            </a:r>
          </a:p>
          <a:p>
            <a:pPr algn="just"/>
            <a:r>
              <a:rPr lang="it-IT" sz="4000" b="1">
                <a:latin typeface="Tahoma" pitchFamily="34" charset="0"/>
                <a:ea typeface="Times New Roman" pitchFamily="18" charset="0"/>
                <a:cs typeface="Tahoma" pitchFamily="34" charset="0"/>
              </a:rPr>
              <a:t>onnipotente, creatore del cielo </a:t>
            </a:r>
          </a:p>
          <a:p>
            <a:pPr algn="just"/>
            <a:r>
              <a:rPr lang="it-IT" sz="4000" b="1">
                <a:latin typeface="Tahoma" pitchFamily="34" charset="0"/>
                <a:ea typeface="Times New Roman" pitchFamily="18" charset="0"/>
                <a:cs typeface="Tahoma" pitchFamily="34" charset="0"/>
              </a:rPr>
              <a:t>e della terra; e in Gesù Cristo,</a:t>
            </a:r>
          </a:p>
          <a:p>
            <a:pPr algn="just"/>
            <a:r>
              <a:rPr lang="it-IT" sz="4000" b="1">
                <a:latin typeface="Tahoma" pitchFamily="34" charset="0"/>
                <a:ea typeface="Times New Roman" pitchFamily="18" charset="0"/>
                <a:cs typeface="Tahoma" pitchFamily="34" charset="0"/>
              </a:rPr>
              <a:t>suo unico Figlio, nostro Signore,</a:t>
            </a:r>
          </a:p>
          <a:p>
            <a:pPr algn="just"/>
            <a:r>
              <a:rPr lang="it-IT" sz="4000" b="1" u="sng">
                <a:latin typeface="Tahoma" pitchFamily="34" charset="0"/>
                <a:ea typeface="Times New Roman" pitchFamily="18" charset="0"/>
                <a:cs typeface="Tahoma" pitchFamily="34" charset="0"/>
              </a:rPr>
              <a:t>il quale fu concepito di Spirito Santo, nacque da Maria Vergine</a:t>
            </a:r>
            <a:r>
              <a:rPr lang="it-IT" sz="4000" b="1">
                <a:latin typeface="Tahoma" pitchFamily="34" charset="0"/>
                <a:ea typeface="Times New Roman" pitchFamily="18" charset="0"/>
                <a:cs typeface="Tahoma" pitchFamily="34" charset="0"/>
              </a:rPr>
              <a:t>, patì sotto Ponzio Pilato, </a:t>
            </a:r>
          </a:p>
          <a:p>
            <a:pPr algn="just"/>
            <a:r>
              <a:rPr lang="it-IT" sz="4000" b="1">
                <a:latin typeface="Tahoma" pitchFamily="34" charset="0"/>
                <a:ea typeface="Times New Roman" pitchFamily="18" charset="0"/>
                <a:cs typeface="Tahoma" pitchFamily="34" charset="0"/>
              </a:rPr>
              <a:t>fu crocifisso, morì e fu sepolto; discese agli inferi; </a:t>
            </a:r>
            <a:endParaRPr lang="it-IT" sz="4000">
              <a:latin typeface="Tahoma" pitchFamily="34" charset="0"/>
              <a:ea typeface="Times New Roman" pitchFamily="18"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ttangolo 1"/>
          <p:cNvSpPr>
            <a:spLocks noChangeArrowheads="1"/>
          </p:cNvSpPr>
          <p:nvPr/>
        </p:nvSpPr>
        <p:spPr bwMode="auto">
          <a:xfrm>
            <a:off x="214313" y="214313"/>
            <a:ext cx="86439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b="1">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a:t>
            </a:r>
          </a:p>
          <a:p>
            <a:r>
              <a:rPr lang="it-IT" sz="4000" b="1">
                <a:solidFill>
                  <a:srgbClr val="000000"/>
                </a:solidFill>
                <a:latin typeface="Tahoma" pitchFamily="34" charset="0"/>
                <a:ea typeface="Times New Roman" pitchFamily="18" charset="0"/>
                <a:cs typeface="Tahoma" pitchFamily="34" charset="0"/>
              </a:rPr>
              <a:t>la comunione dei santi, </a:t>
            </a:r>
          </a:p>
          <a:p>
            <a:r>
              <a:rPr lang="it-IT" sz="4000" b="1">
                <a:solidFill>
                  <a:srgbClr val="000000"/>
                </a:solidFill>
                <a:latin typeface="Tahoma" pitchFamily="34" charset="0"/>
                <a:ea typeface="Times New Roman" pitchFamily="18" charset="0"/>
                <a:cs typeface="Tahoma" pitchFamily="34" charset="0"/>
              </a:rPr>
              <a:t>la remissione dei peccati, </a:t>
            </a:r>
          </a:p>
          <a:p>
            <a:r>
              <a:rPr lang="it-IT" sz="4000" b="1">
                <a:solidFill>
                  <a:srgbClr val="000000"/>
                </a:solidFill>
                <a:latin typeface="Tahoma" pitchFamily="34" charset="0"/>
                <a:ea typeface="Times New Roman" pitchFamily="18" charset="0"/>
                <a:cs typeface="Tahoma" pitchFamily="34" charset="0"/>
              </a:rPr>
              <a:t>la risurrezione della carne, </a:t>
            </a:r>
          </a:p>
          <a:p>
            <a:r>
              <a:rPr lang="it-IT" sz="4000" b="1">
                <a:solidFill>
                  <a:srgbClr val="000000"/>
                </a:solidFill>
                <a:latin typeface="Tahoma" pitchFamily="34" charset="0"/>
                <a:ea typeface="Times New Roman" pitchFamily="18" charset="0"/>
                <a:cs typeface="Tahoma" pitchFamily="34" charset="0"/>
              </a:rPr>
              <a:t>la vita eterna. Amen.</a:t>
            </a:r>
            <a:endParaRPr lang="it-IT" sz="4000">
              <a:solidFill>
                <a:srgbClr val="000000"/>
              </a:solidFill>
              <a:latin typeface="Tahoma" pitchFamily="34" charset="0"/>
              <a:ea typeface="Times New Roman" pitchFamily="18"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870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3" name="Picture 4" descr="C:\Documents and Settings\Proprietario.TOM\Desktop\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9850"/>
            <a:ext cx="4786312" cy="6927850"/>
          </a:xfrm>
          <a:prstGeom prst="rect">
            <a:avLst/>
          </a:prstGeom>
          <a:noFill/>
          <a:ln w="9525">
            <a:noFill/>
            <a:miter lim="800000"/>
            <a:headEnd/>
            <a:tailEnd/>
          </a:ln>
        </p:spPr>
      </p:pic>
      <p:sp>
        <p:nvSpPr>
          <p:cNvPr id="2" name="Titolo 1"/>
          <p:cNvSpPr>
            <a:spLocks noGrp="1"/>
          </p:cNvSpPr>
          <p:nvPr>
            <p:ph type="ctrTitle"/>
          </p:nvPr>
        </p:nvSpPr>
        <p:spPr>
          <a:xfrm>
            <a:off x="3143240" y="2214554"/>
            <a:ext cx="6000760" cy="1470025"/>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Testimoni </a:t>
            </a:r>
            <a:b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dell’Amore</a:t>
            </a:r>
            <a:endParaRPr lang="it-IT"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50309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5000625" y="1285875"/>
            <a:ext cx="3786188" cy="3786188"/>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Chiesa canta: </a:t>
            </a:r>
          </a:p>
          <a:p>
            <a:pPr fontAlgn="auto">
              <a:spcBef>
                <a:spcPts val="0"/>
              </a:spcBef>
              <a:spcAft>
                <a:spcPts val="0"/>
              </a:spcAft>
              <a:defRPr/>
            </a:pPr>
            <a:r>
              <a:rPr lang="it-IT" sz="4800" b="1" dirty="0" err="1">
                <a:solidFill>
                  <a:srgbClr val="FF0000"/>
                </a:solidFill>
                <a:effectLst>
                  <a:outerShdw blurRad="38100" dist="38100" dir="2700000" algn="tl">
                    <a:srgbClr val="000000">
                      <a:alpha val="43137"/>
                    </a:srgbClr>
                  </a:outerShdw>
                </a:effectLst>
                <a:latin typeface="+mn-lt"/>
              </a:rPr>
              <a:t>allelluia</a:t>
            </a:r>
            <a:r>
              <a:rPr lang="it-IT" sz="4800" b="1" dirty="0">
                <a:solidFill>
                  <a:srgbClr val="FF0000"/>
                </a:solidFill>
                <a:effectLst>
                  <a:outerShdw blurRad="38100" dist="38100" dir="2700000" algn="tl">
                    <a:srgbClr val="000000">
                      <a:alpha val="43137"/>
                    </a:srgbClr>
                  </a:outerShdw>
                </a:effectLst>
                <a:latin typeface="+mn-lt"/>
              </a:rPr>
              <a:t>,</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Cristo Risorto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novità.</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464370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785918" y="3214686"/>
            <a:ext cx="6786610"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79710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71472" y="3714752"/>
            <a:ext cx="8001056" cy="2862322"/>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Il tuo Spirito, Signore, </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in ogni tempo ci fa segno del tuo amore per il mondo.</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Tra la gente noi viviamo la tua missione nella fede che ci fa condivisione</a:t>
            </a:r>
            <a:r>
              <a:rPr lang="it-IT" sz="3600" dirty="0">
                <a:solidFill>
                  <a:prstClr val="black"/>
                </a:solidFill>
                <a:latin typeface="Times New Roman" pitchFamily="18" charset="0"/>
                <a:ea typeface="Times New Roman" pitchFamily="18" charset="0"/>
                <a:cs typeface="Times New Roman" pitchFamily="18" charset="0"/>
              </a:rPr>
              <a:t>.</a:t>
            </a:r>
            <a:endParaRPr lang="it-IT"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871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589887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30573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3143248"/>
            <a:ext cx="7929618" cy="2862322"/>
          </a:xfrm>
          <a:prstGeom prst="rect">
            <a:avLst/>
          </a:prstGeom>
          <a:solidFill>
            <a:schemeClr val="accent2">
              <a:lumMod val="20000"/>
              <a:lumOff val="80000"/>
            </a:schemeClr>
          </a:solidFill>
          <a:effectLst>
            <a:softEdge rad="127000"/>
          </a:effectLst>
        </p:spPr>
        <p:txBody>
          <a:bodyPr>
            <a:spAutoFit/>
          </a:bodyPr>
          <a:lstStyle/>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La Parola della vita noi proclamiamo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storia del tuo amore raccontiamo. Tra la gente noi viviamo una certezza: che tu offri ad ogni uomo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giorni di grazia. </a:t>
            </a:r>
          </a:p>
        </p:txBody>
      </p:sp>
    </p:spTree>
    <p:extLst>
      <p:ext uri="{BB962C8B-B14F-4D97-AF65-F5344CB8AC3E}">
        <p14:creationId xmlns:p14="http://schemas.microsoft.com/office/powerpoint/2010/main" val="370977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1111926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15038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47-cri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26957" y="-6917"/>
            <a:ext cx="5866930" cy="5016758"/>
          </a:xfrm>
          <a:prstGeom prst="rect">
            <a:avLst/>
          </a:prstGeom>
          <a:solidFill>
            <a:srgbClr val="FFFFFF">
              <a:alpha val="69804"/>
            </a:srgbClr>
          </a:solidFill>
          <a:ln>
            <a:noFill/>
          </a:ln>
          <a:effectLst/>
        </p:spPr>
        <p:txBody>
          <a:bodyPr vert="horz" wrap="square" lIns="91440" tIns="45720" rIns="91440" bIns="45720" numCol="1" anchor="ctr" anchorCtr="0" compatLnSpc="1">
            <a:prstTxWarp prst="textNoShape">
              <a:avLst/>
            </a:prstTxWarp>
            <a:spAutoFit/>
          </a:bodyPr>
          <a:lstStyle/>
          <a:p>
            <a:pPr eaLnBrk="1" hangingPunct="1"/>
            <a:r>
              <a:rPr lang="it-IT" sz="4000" dirty="0">
                <a:solidFill>
                  <a:prstClr val="black"/>
                </a:solidFill>
                <a:latin typeface="Arial" charset="0"/>
                <a:cs typeface="Arial" charset="0"/>
              </a:rPr>
              <a:t>Tu pastore sei con noi guidi il cammino</a:t>
            </a:r>
          </a:p>
          <a:p>
            <a:r>
              <a:rPr lang="it-IT" sz="4000" dirty="0">
                <a:solidFill>
                  <a:prstClr val="black"/>
                </a:solidFill>
                <a:latin typeface="Arial" charset="0"/>
                <a:cs typeface="Arial" charset="0"/>
              </a:rPr>
              <a:t>ci raduni come chiesa per il regno.</a:t>
            </a:r>
          </a:p>
          <a:p>
            <a:r>
              <a:rPr lang="it-IT" sz="4000" dirty="0">
                <a:solidFill>
                  <a:prstClr val="black"/>
                </a:solidFill>
                <a:latin typeface="Arial" charset="0"/>
                <a:cs typeface="Arial" charset="0"/>
              </a:rPr>
              <a:t>Tra la gente noi viviamo</a:t>
            </a:r>
          </a:p>
          <a:p>
            <a:r>
              <a:rPr lang="it-IT" sz="4000" dirty="0">
                <a:solidFill>
                  <a:prstClr val="black"/>
                </a:solidFill>
                <a:latin typeface="Arial" charset="0"/>
                <a:cs typeface="Arial" charset="0"/>
              </a:rPr>
              <a:t>nuova speranza</a:t>
            </a:r>
          </a:p>
          <a:p>
            <a:r>
              <a:rPr lang="it-IT" sz="4000" dirty="0">
                <a:solidFill>
                  <a:prstClr val="black"/>
                </a:solidFill>
                <a:latin typeface="Arial" charset="0"/>
                <a:cs typeface="Arial" charset="0"/>
              </a:rPr>
              <a:t>e la gioia che ci dà la tua presenza.</a:t>
            </a:r>
          </a:p>
        </p:txBody>
      </p:sp>
    </p:spTree>
    <p:extLst>
      <p:ext uri="{BB962C8B-B14F-4D97-AF65-F5344CB8AC3E}">
        <p14:creationId xmlns:p14="http://schemas.microsoft.com/office/powerpoint/2010/main" val="738672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3857628"/>
            <a:ext cx="7715304" cy="2123658"/>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eaLnBrk="1" hangingPunct="1"/>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testimoni del Signore, siamo il popolo di Dio 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846958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http://tillilh9821.altervista.org/albums/userpics/10001/112105.jpg"/>
          <p:cNvPicPr>
            <a:picLocks noChangeAspect="1" noChangeArrowheads="1"/>
          </p:cNvPicPr>
          <p:nvPr/>
        </p:nvPicPr>
        <p:blipFill>
          <a:blip r:embed="rId2">
            <a:extLst>
              <a:ext uri="{28A0092B-C50C-407E-A947-70E740481C1C}">
                <a14:useLocalDpi xmlns:a14="http://schemas.microsoft.com/office/drawing/2010/main" val="0"/>
              </a:ext>
            </a:extLst>
          </a:blip>
          <a:srcRect l="1334" t="2718" r="2667" b="2184"/>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857750" y="2071688"/>
            <a:ext cx="4286250" cy="3786187"/>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Dona lo Spirito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 tutti noi,</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pace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ai discepoli suoi;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214686"/>
            <a:ext cx="7358114" cy="2800767"/>
          </a:xfrm>
          <a:prstGeom prst="rect">
            <a:avLst/>
          </a:prstGeom>
          <a:solidFill>
            <a:schemeClr val="accent2">
              <a:lumMod val="20000"/>
              <a:lumOff val="80000"/>
            </a:schemeClr>
          </a:solidFill>
          <a:effectLst>
            <a:softEdge rad="127000"/>
          </a:effectLst>
        </p:spPr>
        <p:txBody>
          <a:bodyPr wrap="square">
            <a:spAutoFit/>
          </a:bodyPr>
          <a:lstStyle/>
          <a:p>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la speranza della Croce che lo Spirito di Dio 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5492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9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a:defRPr/>
            </a:pPr>
            <a:r>
              <a:rPr lang="it-IT" sz="4400" dirty="0">
                <a:solidFill>
                  <a:prstClr val="black"/>
                </a:solidFill>
                <a:latin typeface="Calibri"/>
                <a:cs typeface="Times New Roman" pitchFamily="18" charset="0"/>
              </a:rPr>
              <a:t>Il Signore sia con voi.</a:t>
            </a:r>
            <a:endParaRPr lang="it-IT" sz="4400" dirty="0">
              <a:solidFill>
                <a:prstClr val="black"/>
              </a:solidFill>
              <a:latin typeface="Calibri"/>
            </a:endParaRPr>
          </a:p>
          <a:p>
            <a:pPr algn="just">
              <a:defRPr/>
            </a:pPr>
            <a:r>
              <a:rPr lang="it-IT" sz="4400" b="1" dirty="0">
                <a:solidFill>
                  <a:prstClr val="black"/>
                </a:solidFill>
                <a:latin typeface="Calibri"/>
                <a:cs typeface="Times New Roman" pitchFamily="18" charset="0"/>
              </a:rPr>
              <a:t>E con il tuo spirito. </a:t>
            </a:r>
            <a:endParaRPr lang="it-IT" sz="4400" dirty="0">
              <a:solidFill>
                <a:prstClr val="black"/>
              </a:solidFill>
              <a:latin typeface="Calibri"/>
            </a:endParaRPr>
          </a:p>
          <a:p>
            <a:pPr algn="just">
              <a:defRPr/>
            </a:pPr>
            <a:endParaRPr lang="it-IT" sz="4400" dirty="0">
              <a:solidFill>
                <a:prstClr val="black"/>
              </a:solidFill>
              <a:latin typeface="Calibri"/>
              <a:cs typeface="Times New Roman" pitchFamily="18" charset="0"/>
            </a:endParaRPr>
          </a:p>
          <a:p>
            <a:pPr algn="just">
              <a:defRPr/>
            </a:pPr>
            <a:r>
              <a:rPr lang="it-IT" sz="4400" dirty="0">
                <a:solidFill>
                  <a:prstClr val="black"/>
                </a:solidFill>
                <a:latin typeface="Calibri"/>
                <a:cs typeface="Times New Roman" pitchFamily="18" charset="0"/>
              </a:rPr>
              <a:t>In alto i nostri cuori.</a:t>
            </a:r>
            <a:endParaRPr lang="it-IT" sz="4400" dirty="0">
              <a:solidFill>
                <a:prstClr val="black"/>
              </a:solidFill>
              <a:latin typeface="Calibri"/>
            </a:endParaRPr>
          </a:p>
          <a:p>
            <a:pPr algn="just">
              <a:defRPr/>
            </a:pPr>
            <a:r>
              <a:rPr lang="it-IT" sz="4400" b="1" dirty="0">
                <a:solidFill>
                  <a:prstClr val="black"/>
                </a:solidFill>
                <a:latin typeface="Calibri"/>
                <a:cs typeface="Times New Roman" pitchFamily="18" charset="0"/>
              </a:rPr>
              <a:t>Sono rivolti al Signore. </a:t>
            </a:r>
            <a:endParaRPr lang="it-IT" sz="4400" dirty="0">
              <a:solidFill>
                <a:prstClr val="black"/>
              </a:solidFill>
              <a:latin typeface="Calibri"/>
            </a:endParaRPr>
          </a:p>
          <a:p>
            <a:pPr algn="just">
              <a:defRPr/>
            </a:pPr>
            <a:endParaRPr lang="it-IT" sz="4400" dirty="0">
              <a:solidFill>
                <a:prstClr val="black"/>
              </a:solidFill>
              <a:latin typeface="Calibri"/>
              <a:cs typeface="Times New Roman" pitchFamily="18" charset="0"/>
            </a:endParaRPr>
          </a:p>
          <a:p>
            <a:pPr algn="just">
              <a:defRPr/>
            </a:pPr>
            <a:r>
              <a:rPr lang="it-IT" sz="4400" dirty="0">
                <a:solidFill>
                  <a:prstClr val="black"/>
                </a:solidFill>
                <a:latin typeface="Calibri"/>
                <a:cs typeface="Times New Roman" pitchFamily="18" charset="0"/>
              </a:rPr>
              <a:t>Rendiamo grazie al Signore nostro Dio.</a:t>
            </a:r>
            <a:endParaRPr lang="it-IT" sz="4400" dirty="0">
              <a:solidFill>
                <a:prstClr val="black"/>
              </a:solidFill>
              <a:latin typeface="Calibri"/>
            </a:endParaRPr>
          </a:p>
          <a:p>
            <a:pPr algn="just">
              <a:defRPr/>
            </a:pPr>
            <a:r>
              <a:rPr lang="it-IT" sz="4400" b="1" dirty="0">
                <a:solidFill>
                  <a:prstClr val="black"/>
                </a:solidFill>
                <a:latin typeface="Calibri"/>
                <a:cs typeface="Times New Roman" pitchFamily="18" charset="0"/>
              </a:rPr>
              <a:t>È cosa buona e giusta. </a:t>
            </a:r>
            <a:endParaRPr lang="it-IT" sz="4400" dirty="0">
              <a:solidFill>
                <a:prstClr val="black"/>
              </a:solidFill>
              <a:latin typeface="Calibri"/>
            </a:endParaRPr>
          </a:p>
        </p:txBody>
      </p:sp>
    </p:spTree>
    <p:extLst>
      <p:ext uri="{BB962C8B-B14F-4D97-AF65-F5344CB8AC3E}">
        <p14:creationId xmlns:p14="http://schemas.microsoft.com/office/powerpoint/2010/main" val="350470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082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nboscofigline.it/wp-content/uploads/2013/03/pasqua_2013_gesu_risor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65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476672"/>
            <a:ext cx="6643687" cy="1323975"/>
          </a:xfrm>
          <a:prstGeom prst="rect">
            <a:avLst/>
          </a:prstGeom>
          <a:noFill/>
        </p:spPr>
        <p:txBody>
          <a:bodyPr>
            <a:spAutoFit/>
          </a:bodyPr>
          <a:lstStyle/>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extLst>
      <p:ext uri="{BB962C8B-B14F-4D97-AF65-F5344CB8AC3E}">
        <p14:creationId xmlns:p14="http://schemas.microsoft.com/office/powerpoint/2010/main" val="2296371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ncelloedarnonenews.com/wp-content/uploads/2011/04/Risurrezione-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51720" y="4005064"/>
            <a:ext cx="7000875" cy="2554288"/>
          </a:xfrm>
          <a:prstGeom prst="rect">
            <a:avLst/>
          </a:prstGeom>
          <a:solidFill>
            <a:srgbClr val="FFFFFF">
              <a:alpha val="80000"/>
            </a:srgbClr>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177268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artecipiamo.it/angela_magnoni/pasqua/immagini/storie_racconti_0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05950" cy="687044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p:txBody>
      </p:sp>
    </p:spTree>
    <p:extLst>
      <p:ext uri="{BB962C8B-B14F-4D97-AF65-F5344CB8AC3E}">
        <p14:creationId xmlns:p14="http://schemas.microsoft.com/office/powerpoint/2010/main" val="247441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ristianocattolico.it/images/spiritualita/resurrezio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3439692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p:txBody>
      </p:sp>
    </p:spTree>
    <p:extLst>
      <p:ext uri="{BB962C8B-B14F-4D97-AF65-F5344CB8AC3E}">
        <p14:creationId xmlns:p14="http://schemas.microsoft.com/office/powerpoint/2010/main" val="312505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atic.panoramio.com/photos/large/684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 y="0"/>
            <a:ext cx="9175308" cy="688148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71620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71563" y="2714625"/>
            <a:ext cx="6929437" cy="1570038"/>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l'uomo rinasce a libertà,</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grida l'annuncio di novità.</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834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Eucaristia 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rPr>
              <a:t>Mistero della fede.</a:t>
            </a:r>
          </a:p>
          <a:p>
            <a:pPr>
              <a:defRPr/>
            </a:pPr>
            <a:endParaRPr lang="it-IT" dirty="0">
              <a:solidFill>
                <a:prstClr val="black"/>
              </a:solidFill>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Tu ci hai redenti con la tua croce </a:t>
            </a:r>
          </a:p>
          <a:p>
            <a:pPr>
              <a:defRPr/>
            </a:pPr>
            <a:r>
              <a:rPr lang="it-IT" sz="4400" b="1" dirty="0">
                <a:solidFill>
                  <a:srgbClr val="FF0000"/>
                </a:solidFill>
                <a:effectLst>
                  <a:outerShdw blurRad="38100" dist="38100" dir="2700000" algn="tl">
                    <a:srgbClr val="000000">
                      <a:alpha val="43137"/>
                    </a:srgbClr>
                  </a:outerShdw>
                </a:effectLst>
                <a:latin typeface="Times" charset="0"/>
              </a:rPr>
              <a:t>e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salvaci, o Salvatore del mondo. </a:t>
            </a:r>
          </a:p>
        </p:txBody>
      </p:sp>
    </p:spTree>
    <p:extLst>
      <p:ext uri="{BB962C8B-B14F-4D97-AF65-F5344CB8AC3E}">
        <p14:creationId xmlns:p14="http://schemas.microsoft.com/office/powerpoint/2010/main" val="238317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42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933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05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179630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0939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custDataLst>
              <p:tags r:id="rId2"/>
            </p:custDataLst>
          </p:nvPr>
        </p:nvSpPr>
        <p:spPr bwMode="auto">
          <a:xfrm>
            <a:off x="4500933" y="1412776"/>
            <a:ext cx="4446240" cy="3416320"/>
          </a:xfrm>
          <a:prstGeom prst="rect">
            <a:avLst/>
          </a:prstGeom>
          <a:noFill/>
          <a:ln w="9525">
            <a:noFill/>
            <a:miter lim="800000"/>
            <a:headEnd/>
            <a:tailEnd/>
          </a:ln>
          <a:effectLst/>
        </p:spPr>
        <p:txBody>
          <a:bodyPr wrap="square" anchor="ctr">
            <a:spAutoFit/>
          </a:bodyPr>
          <a:lstStyle/>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endPar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endParaRPr>
          </a:p>
          <a:p>
            <a:pPr algn="ctr">
              <a:defRPr/>
            </a:pP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pic>
        <p:nvPicPr>
          <p:cNvPr id="6146" name="Picture 2" descr="http://www.amogesu.it/home/images/Passione/15%20-%20Quindicesima%20stazione%20-%20GESU%20RISOR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71016" cy="69573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257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851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357972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scalabriniane.org/salute/logo_salute.jpg"/>
          <p:cNvPicPr>
            <a:picLocks noChangeAspect="1" noChangeArrowheads="1"/>
          </p:cNvPicPr>
          <p:nvPr/>
        </p:nvPicPr>
        <p:blipFill>
          <a:blip r:embed="rId2">
            <a:extLst>
              <a:ext uri="{28A0092B-C50C-407E-A947-70E740481C1C}">
                <a14:useLocalDpi xmlns:a14="http://schemas.microsoft.com/office/drawing/2010/main" val="0"/>
              </a:ext>
            </a:extLst>
          </a:blip>
          <a:srcRect l="7692" t="10416" r="8653" b="11458"/>
          <a:stretch>
            <a:fillRect/>
          </a:stretch>
        </p:blipFill>
        <p:spPr bwMode="auto">
          <a:xfrm>
            <a:off x="642938" y="0"/>
            <a:ext cx="7983537"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928688" y="3000375"/>
            <a:ext cx="7429500" cy="1938338"/>
          </a:xfrm>
          <a:prstGeom prst="rect">
            <a:avLst/>
          </a:prstGeom>
        </p:spPr>
        <p:txBody>
          <a:bodyPr>
            <a:spAutoFit/>
          </a:bodyPr>
          <a:lstStyle/>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È RISORTO CRISTO, ALLELUIA!</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UNO SPIRITO NUOVO EFFONDERÀ</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E IL MONDO INTERO RINNOVERÀ</a:t>
            </a:r>
            <a:r>
              <a:rPr lang="it-IT" sz="4000" b="1" dirty="0">
                <a:latin typeface="+mn-lt"/>
              </a:rPr>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12739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prstClr val="black"/>
                </a:solidFill>
                <a:latin typeface="Tahoma" pitchFamily="34" charset="0"/>
                <a:ea typeface="Times New Roman" pitchFamily="18" charset="0"/>
                <a:cs typeface="Tahoma" pitchFamily="34" charset="0"/>
              </a:rPr>
              <a:t>si </a:t>
            </a:r>
          </a:p>
          <a:p>
            <a:r>
              <a:rPr lang="it-IT" sz="6600" b="1">
                <a:solidFill>
                  <a:prstClr val="black"/>
                </a:solidFill>
                <a:latin typeface="Tahoma" pitchFamily="34" charset="0"/>
                <a:ea typeface="Times New Roman" pitchFamily="18" charset="0"/>
                <a:cs typeface="Tahoma" pitchFamily="34" charset="0"/>
              </a:rPr>
              <a:t>vede </a:t>
            </a:r>
          </a:p>
          <a:p>
            <a:r>
              <a:rPr lang="it-IT" sz="6600" b="1">
                <a:solidFill>
                  <a:prstClr val="black"/>
                </a:solidFill>
                <a:latin typeface="Tahoma" pitchFamily="34" charset="0"/>
                <a:ea typeface="Times New Roman" pitchFamily="18" charset="0"/>
                <a:cs typeface="Tahoma" pitchFamily="34" charset="0"/>
              </a:rPr>
              <a:t>sul </a:t>
            </a:r>
          </a:p>
          <a:p>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114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9176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86923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custDataLst>
              <p:tags r:id="rId3"/>
            </p:custDataLst>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custDataLst>
              <p:tags r:id="rId4"/>
            </p:custDataLst>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269689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custDataLst>
              <p:tags r:id="rId3"/>
            </p:custDataLst>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4"/>
            </p:custDataLst>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ustDataLst>
      <p:tags r:id="rId1"/>
    </p:custDataLst>
    <p:extLst>
      <p:ext uri="{BB962C8B-B14F-4D97-AF65-F5344CB8AC3E}">
        <p14:creationId xmlns:p14="http://schemas.microsoft.com/office/powerpoint/2010/main" val="40159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005988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04336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a:r>
              <a:rPr lang="it-IT" sz="6600" b="1" dirty="0">
                <a:solidFill>
                  <a:prstClr val="black"/>
                </a:solidFill>
                <a:latin typeface="Tahoma" pitchFamily="34" charset="0"/>
                <a:ea typeface="Times New Roman" pitchFamily="18" charset="0"/>
                <a:cs typeface="Tahoma" pitchFamily="34" charset="0"/>
              </a:rPr>
              <a:t>si </a:t>
            </a:r>
            <a:r>
              <a:rPr lang="it-IT" sz="6600" b="1" dirty="0" smtClean="0">
                <a:solidFill>
                  <a:prstClr val="black"/>
                </a:solidFill>
                <a:latin typeface="Tahoma" pitchFamily="34" charset="0"/>
                <a:ea typeface="Times New Roman" pitchFamily="18" charset="0"/>
                <a:cs typeface="Tahoma" pitchFamily="34" charset="0"/>
              </a:rPr>
              <a:t>vede sul volto</a:t>
            </a:r>
            <a:r>
              <a:rPr lang="it-IT" sz="6600" dirty="0" smtClean="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504981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263272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blenio.com/Data/trekking%20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714500" y="857250"/>
            <a:ext cx="5929313" cy="4616450"/>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RISORTO CRISTO, ALLELUIA!</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UNO SPIRITO NUOVO EFFONDERÀ</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E IL MONDO INTERO RINNOVERÀ.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81401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9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56957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1506206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98998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118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del Signore. </a:t>
            </a:r>
          </a:p>
        </p:txBody>
      </p:sp>
    </p:spTree>
    <p:extLst>
      <p:ext uri="{BB962C8B-B14F-4D97-AF65-F5344CB8AC3E}">
        <p14:creationId xmlns:p14="http://schemas.microsoft.com/office/powerpoint/2010/main" val="267449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13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61566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Fede\Desktop\y1plNQkx0Uez9fEiptf5Hu5pg4-xDuisa3BEuvf44R6_sfLdP-oRg2p1TghaUYNDvxOFD6V_V4jJ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31750"/>
            <a:ext cx="5000625" cy="6826250"/>
          </a:xfrm>
          <a:prstGeom prst="rect">
            <a:avLst/>
          </a:prstGeom>
          <a:noFill/>
          <a:ln w="9525">
            <a:noFill/>
            <a:miter lim="800000"/>
            <a:headEnd/>
            <a:tailEnd/>
          </a:ln>
        </p:spPr>
      </p:pic>
      <p:sp>
        <p:nvSpPr>
          <p:cNvPr id="3" name="Rettangolo 2"/>
          <p:cNvSpPr/>
          <p:nvPr/>
        </p:nvSpPr>
        <p:spPr>
          <a:xfrm>
            <a:off x="285720" y="1720840"/>
            <a:ext cx="6357982" cy="3416320"/>
          </a:xfrm>
          <a:prstGeom prst="rect">
            <a:avLst/>
          </a:prstGeom>
          <a:solidFill>
            <a:srgbClr val="FFFFFF">
              <a:alpha val="69804"/>
            </a:srgbClr>
          </a:solidFill>
          <a:effectLst>
            <a:softEdge rad="127000"/>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it-IT" sz="7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cs typeface="Arial" charset="0"/>
              </a:rPr>
              <a:t>Cristo è risorto Veramente</a:t>
            </a:r>
          </a:p>
        </p:txBody>
      </p:sp>
    </p:spTree>
    <p:extLst>
      <p:ext uri="{BB962C8B-B14F-4D97-AF65-F5344CB8AC3E}">
        <p14:creationId xmlns:p14="http://schemas.microsoft.com/office/powerpoint/2010/main" val="35250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Il Signore sia con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prstClr val="black"/>
                </a:solidFill>
                <a:latin typeface="Arial" charset="0"/>
                <a:ea typeface="Times New Roman" pitchFamily="18" charset="0"/>
                <a:cs typeface="Arial" charset="0"/>
              </a:rPr>
              <a:t>Cristo  è  risorto veramente alleluia!</a:t>
            </a:r>
          </a:p>
          <a:p>
            <a:pPr>
              <a:tabLst>
                <a:tab pos="3873500" algn="ctr"/>
              </a:tabLst>
            </a:pPr>
            <a:r>
              <a:rPr lang="it-IT" sz="4400" b="1">
                <a:solidFill>
                  <a:prstClr val="black"/>
                </a:solidFill>
                <a:latin typeface="Arial" charset="0"/>
                <a:ea typeface="Times New Roman" pitchFamily="18" charset="0"/>
                <a:cs typeface="Arial" charset="0"/>
              </a:rPr>
              <a:t>Gesù, il vivente, qui con noi    resterà.</a:t>
            </a:r>
            <a:endParaRPr lang="it-IT" sz="4400" b="1">
              <a:solidFill>
                <a:prstClr val="black"/>
              </a:solidFill>
              <a:latin typeface="Arial" charset="0"/>
              <a:cs typeface="Arial" charset="0"/>
            </a:endParaRPr>
          </a:p>
          <a:p>
            <a:pPr>
              <a:tabLst>
                <a:tab pos="3873500" algn="ctr"/>
              </a:tabLst>
            </a:pPr>
            <a:r>
              <a:rPr lang="it-IT" sz="4400" b="1">
                <a:solidFill>
                  <a:prstClr val="black"/>
                </a:solidFill>
                <a:latin typeface="Arial" charset="0"/>
                <a:cs typeface="Times New Roman" pitchFamily="18" charset="0"/>
              </a:rPr>
              <a:t>Cristo Gesù, Cristo Gesù</a:t>
            </a:r>
            <a:endParaRPr lang="it-IT" sz="4400" b="1">
              <a:solidFill>
                <a:prstClr val="black"/>
              </a:solidFill>
              <a:latin typeface="Arial" charset="0"/>
              <a:cs typeface="Arial" charset="0"/>
            </a:endParaRPr>
          </a:p>
          <a:p>
            <a:pPr>
              <a:tabLst>
                <a:tab pos="3873500" algn="ctr"/>
              </a:tabLst>
            </a:pPr>
            <a:r>
              <a:rPr lang="it-IT" sz="4400" b="1">
                <a:solidFill>
                  <a:prstClr val="black"/>
                </a:solidFill>
                <a:latin typeface="Arial" charset="0"/>
                <a:cs typeface="Times New Roman" pitchFamily="18" charset="0"/>
              </a:rPr>
              <a:t>è il Signore della vita.</a:t>
            </a:r>
            <a:endParaRPr lang="it-IT" sz="4400" b="1">
              <a:solidFill>
                <a:prstClr val="black"/>
              </a:solidFill>
              <a:latin typeface="Arial" charset="0"/>
              <a:cs typeface="Arial" charset="0"/>
            </a:endParaRPr>
          </a:p>
        </p:txBody>
      </p:sp>
      <p:pic>
        <p:nvPicPr>
          <p:cNvPr id="104451"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16545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5214938" y="242888"/>
            <a:ext cx="3786187" cy="6186487"/>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Morte, dov’è   la tua vittoria?</a:t>
            </a:r>
          </a:p>
          <a:p>
            <a:pPr>
              <a:tabLst>
                <a:tab pos="3873500" algn="ctr"/>
              </a:tabLst>
            </a:pPr>
            <a:r>
              <a:rPr lang="it-IT" sz="4400">
                <a:solidFill>
                  <a:srgbClr val="000000"/>
                </a:solidFill>
                <a:latin typeface="Arial" charset="0"/>
                <a:ea typeface="Times New Roman" pitchFamily="18" charset="0"/>
                <a:cs typeface="Arial" charset="0"/>
              </a:rPr>
              <a:t>Paura non mi puoi far più.</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cs typeface="Arial" charset="0"/>
            </a:endParaRPr>
          </a:p>
        </p:txBody>
      </p:sp>
      <p:pic>
        <p:nvPicPr>
          <p:cNvPr id="105475" name="Picture 2" descr="C:\Users\Fede\Desktop\ricorrenze_files\104_0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w="9525">
            <a:noFill/>
            <a:miter lim="800000"/>
            <a:headEnd/>
            <a:tailEnd/>
          </a:ln>
        </p:spPr>
      </p:pic>
    </p:spTree>
    <p:extLst>
      <p:ext uri="{BB962C8B-B14F-4D97-AF65-F5344CB8AC3E}">
        <p14:creationId xmlns:p14="http://schemas.microsoft.com/office/powerpoint/2010/main" val="4265221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06499"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4239985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Fede\Desktop\Pasqua.Risorti con Cristo.celebrazi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w="9525">
            <a:noFill/>
            <a:miter lim="800000"/>
            <a:headEnd/>
            <a:tailEnd/>
          </a:ln>
        </p:spPr>
      </p:pic>
      <p:sp>
        <p:nvSpPr>
          <p:cNvPr id="107523" name="Rectangle 1"/>
          <p:cNvSpPr>
            <a:spLocks noChangeArrowheads="1"/>
          </p:cNvSpPr>
          <p:nvPr/>
        </p:nvSpPr>
        <p:spPr bwMode="auto">
          <a:xfrm>
            <a:off x="214313" y="428625"/>
            <a:ext cx="5429250" cy="5508625"/>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Signore amante della vita, </a:t>
            </a:r>
          </a:p>
          <a:p>
            <a:pPr>
              <a:tabLst>
                <a:tab pos="3873500" algn="ctr"/>
              </a:tabLst>
            </a:pPr>
            <a:r>
              <a:rPr lang="it-IT" sz="4400">
                <a:solidFill>
                  <a:srgbClr val="000000"/>
                </a:solidFill>
                <a:latin typeface="Arial" charset="0"/>
                <a:ea typeface="Times New Roman" pitchFamily="18" charset="0"/>
                <a:cs typeface="Arial" charset="0"/>
              </a:rPr>
              <a:t>mi hai creato per l’eternità.</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cs typeface="Arial" charset="0"/>
            </a:endParaRPr>
          </a:p>
        </p:txBody>
      </p:sp>
    </p:spTree>
    <p:extLst>
      <p:ext uri="{BB962C8B-B14F-4D97-AF65-F5344CB8AC3E}">
        <p14:creationId xmlns:p14="http://schemas.microsoft.com/office/powerpoint/2010/main" val="1924717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08547"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3686285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Fede\Desktop\cuoreb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9144000" cy="6858000"/>
          </a:xfrm>
          <a:prstGeom prst="rect">
            <a:avLst/>
          </a:prstGeom>
          <a:noFill/>
          <a:ln w="9525">
            <a:noFill/>
            <a:miter lim="800000"/>
            <a:headEnd/>
            <a:tailEnd/>
          </a:ln>
        </p:spPr>
      </p:pic>
      <p:sp>
        <p:nvSpPr>
          <p:cNvPr id="109571" name="Rectangle 1"/>
          <p:cNvSpPr>
            <a:spLocks noChangeArrowheads="1"/>
          </p:cNvSpPr>
          <p:nvPr/>
        </p:nvSpPr>
        <p:spPr bwMode="auto">
          <a:xfrm>
            <a:off x="214313" y="336550"/>
            <a:ext cx="4786312" cy="6184900"/>
          </a:xfrm>
          <a:prstGeom prst="rect">
            <a:avLst/>
          </a:prstGeom>
          <a:solidFill>
            <a:srgbClr val="FFFFFF">
              <a:alpha val="69803"/>
            </a:srgbClr>
          </a:solid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mi hai donato la tua vita,</a:t>
            </a:r>
          </a:p>
          <a:p>
            <a:pPr>
              <a:tabLst>
                <a:tab pos="3873500" algn="ctr"/>
              </a:tabLst>
            </a:pPr>
            <a:r>
              <a:rPr lang="it-IT" sz="4400">
                <a:solidFill>
                  <a:srgbClr val="000000"/>
                </a:solidFill>
                <a:latin typeface="Arial" charset="0"/>
                <a:ea typeface="Times New Roman" pitchFamily="18" charset="0"/>
                <a:cs typeface="Arial" charset="0"/>
              </a:rPr>
              <a:t>io voglio donar la mia a te.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Fa’ che possa dire “Cristo vive anche in me”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E quel giorno io risorgerò.</a:t>
            </a:r>
            <a:endParaRPr lang="it-IT" sz="4400">
              <a:solidFill>
                <a:srgbClr val="000000"/>
              </a:solidFill>
              <a:latin typeface="Arial" charset="0"/>
              <a:cs typeface="Arial" charset="0"/>
            </a:endParaRPr>
          </a:p>
        </p:txBody>
      </p:sp>
      <p:pic>
        <p:nvPicPr>
          <p:cNvPr id="109572" name="Picture 3" descr="C:\Users\Fede\Desktop\cristo-con-un-bimbo-in-bracc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0"/>
            <a:ext cx="4143375" cy="6858000"/>
          </a:xfrm>
          <a:prstGeom prst="rect">
            <a:avLst/>
          </a:prstGeom>
          <a:noFill/>
          <a:ln w="9525">
            <a:noFill/>
            <a:miter lim="800000"/>
            <a:headEnd/>
            <a:tailEnd/>
          </a:ln>
        </p:spPr>
      </p:pic>
    </p:spTree>
    <p:extLst>
      <p:ext uri="{BB962C8B-B14F-4D97-AF65-F5344CB8AC3E}">
        <p14:creationId xmlns:p14="http://schemas.microsoft.com/office/powerpoint/2010/main" val="4188117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0595"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1779980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214938" y="242888"/>
            <a:ext cx="3786187" cy="6186487"/>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Morte, dov’è   la tua vittoria?</a:t>
            </a:r>
          </a:p>
          <a:p>
            <a:pPr>
              <a:tabLst>
                <a:tab pos="3873500" algn="ctr"/>
              </a:tabLst>
            </a:pPr>
            <a:r>
              <a:rPr lang="it-IT" sz="4400">
                <a:solidFill>
                  <a:srgbClr val="000000"/>
                </a:solidFill>
                <a:latin typeface="Arial" charset="0"/>
                <a:ea typeface="Times New Roman" pitchFamily="18" charset="0"/>
                <a:cs typeface="Arial" charset="0"/>
              </a:rPr>
              <a:t>Paura non mi puoi far più.</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cs typeface="Arial" charset="0"/>
            </a:endParaRPr>
          </a:p>
        </p:txBody>
      </p:sp>
      <p:pic>
        <p:nvPicPr>
          <p:cNvPr id="111619" name="Picture 2" descr="C:\Users\Fede\Desktop\ricorrenze_files\104_0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w="9525">
            <a:noFill/>
            <a:miter lim="800000"/>
            <a:headEnd/>
            <a:tailEnd/>
          </a:ln>
        </p:spPr>
      </p:pic>
    </p:spTree>
    <p:extLst>
      <p:ext uri="{BB962C8B-B14F-4D97-AF65-F5344CB8AC3E}">
        <p14:creationId xmlns:p14="http://schemas.microsoft.com/office/powerpoint/2010/main" val="155388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2643" name="Picture 2" descr="C:\Users\Fede\Desktop\ricorrenze_files\sepolcro-vu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2189817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Fede\Desktop\Pasqua.Risorti con Cristo.celebrazi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w="9525">
            <a:noFill/>
            <a:miter lim="800000"/>
            <a:headEnd/>
            <a:tailEnd/>
          </a:ln>
        </p:spPr>
      </p:pic>
      <p:sp>
        <p:nvSpPr>
          <p:cNvPr id="113667" name="Rectangle 1"/>
          <p:cNvSpPr>
            <a:spLocks noChangeArrowheads="1"/>
          </p:cNvSpPr>
          <p:nvPr/>
        </p:nvSpPr>
        <p:spPr bwMode="auto">
          <a:xfrm>
            <a:off x="214313" y="428625"/>
            <a:ext cx="5429250" cy="5508625"/>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Signore amante della vita, </a:t>
            </a:r>
          </a:p>
          <a:p>
            <a:pPr>
              <a:tabLst>
                <a:tab pos="3873500" algn="ctr"/>
              </a:tabLst>
            </a:pPr>
            <a:r>
              <a:rPr lang="it-IT" sz="4400">
                <a:solidFill>
                  <a:srgbClr val="000000"/>
                </a:solidFill>
                <a:latin typeface="Arial" charset="0"/>
                <a:ea typeface="Times New Roman" pitchFamily="18" charset="0"/>
                <a:cs typeface="Arial" charset="0"/>
              </a:rPr>
              <a:t>mi hai creato per l’eternità.</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cs typeface="Arial" charset="0"/>
            </a:endParaRPr>
          </a:p>
        </p:txBody>
      </p:sp>
    </p:spTree>
    <p:extLst>
      <p:ext uri="{BB962C8B-B14F-4D97-AF65-F5344CB8AC3E}">
        <p14:creationId xmlns:p14="http://schemas.microsoft.com/office/powerpoint/2010/main" val="364817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10.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100.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101.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102.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103.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104.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105.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06.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07.xml><?xml version="1.0" encoding="utf-8"?>
<p:tagLst xmlns:a="http://schemas.openxmlformats.org/drawingml/2006/main" xmlns:r="http://schemas.openxmlformats.org/officeDocument/2006/relationships" xmlns:p="http://schemas.openxmlformats.org/presentationml/2006/main">
  <p:tag name="DVSHAPEID" val="qfUiXfUwnSblqg8vJpmJMU"/>
</p:tagLst>
</file>

<file path=ppt/tags/tag108.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09.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1.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12.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13.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14.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15.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16.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17.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18.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19.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2.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20.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21.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22.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23.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24.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25.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26.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27.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28.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29.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3.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30.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31.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32.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33.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34.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35.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36.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ags/tag37.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38.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39.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4.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40.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41.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42.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43.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44.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45.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46.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47.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48.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49.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5.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50.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51.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52.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53.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54.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55.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56.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57.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58.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59.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6.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60.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61.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62.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63.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64.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65.xml><?xml version="1.0" encoding="utf-8"?>
<p:tagLst xmlns:a="http://schemas.openxmlformats.org/drawingml/2006/main" xmlns:r="http://schemas.openxmlformats.org/officeDocument/2006/relationships" xmlns:p="http://schemas.openxmlformats.org/presentationml/2006/main">
  <p:tag name="DVSHAPEID" val="i6aztgb8ZmDd7ezonP0SDB"/>
</p:tagLst>
</file>

<file path=ppt/tags/tag66.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67.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68.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69.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7.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0.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71.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72.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73.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74.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75.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76.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77.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78.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79.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8.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80.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81.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ags/tag82.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83.xml><?xml version="1.0" encoding="utf-8"?>
<p:tagLst xmlns:a="http://schemas.openxmlformats.org/drawingml/2006/main" xmlns:r="http://schemas.openxmlformats.org/officeDocument/2006/relationships" xmlns:p="http://schemas.openxmlformats.org/presentationml/2006/main">
  <p:tag name="DVSHAPEID" val="hYnOE1wjjM923hVDVVsgJZ"/>
</p:tagLst>
</file>

<file path=ppt/tags/tag84.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85.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86.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87.xml><?xml version="1.0" encoding="utf-8"?>
<p:tagLst xmlns:a="http://schemas.openxmlformats.org/drawingml/2006/main" xmlns:r="http://schemas.openxmlformats.org/officeDocument/2006/relationships" xmlns:p="http://schemas.openxmlformats.org/presentationml/2006/main">
  <p:tag name="DVSHAPEID" val="mmDogHHFRzwAf94q7DEelo"/>
</p:tagLst>
</file>

<file path=ppt/tags/tag88.xml><?xml version="1.0" encoding="utf-8"?>
<p:tagLst xmlns:a="http://schemas.openxmlformats.org/drawingml/2006/main" xmlns:r="http://schemas.openxmlformats.org/officeDocument/2006/relationships" xmlns:p="http://schemas.openxmlformats.org/presentationml/2006/main">
  <p:tag name="DVSHAPEID" val="slshMavDYR2AR8GfelzFpE"/>
</p:tagLst>
</file>

<file path=ppt/tags/tag89.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9.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90.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91.xml><?xml version="1.0" encoding="utf-8"?>
<p:tagLst xmlns:a="http://schemas.openxmlformats.org/drawingml/2006/main" xmlns:r="http://schemas.openxmlformats.org/officeDocument/2006/relationships" xmlns:p="http://schemas.openxmlformats.org/presentationml/2006/main">
  <p:tag name="DVSHAPEID" val="xFhVJSpiFFZOyXsvbEZpU0"/>
</p:tagLst>
</file>

<file path=ppt/tags/tag92.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93.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94.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95.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96.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97.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98.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99.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2442</TotalTime>
  <Words>2375</Words>
  <Application>Microsoft Office PowerPoint</Application>
  <PresentationFormat>Presentazione su schermo (4:3)</PresentationFormat>
  <Paragraphs>370</Paragraphs>
  <Slides>118</Slides>
  <Notes>5</Notes>
  <HiddenSlides>0</HiddenSlides>
  <MMClips>0</MMClips>
  <ScaleCrop>false</ScaleCrop>
  <HeadingPairs>
    <vt:vector size="4" baseType="variant">
      <vt:variant>
        <vt:lpstr>Tema</vt:lpstr>
      </vt:variant>
      <vt:variant>
        <vt:i4>19</vt:i4>
      </vt:variant>
      <vt:variant>
        <vt:lpstr>Titoli diapositive</vt:lpstr>
      </vt:variant>
      <vt:variant>
        <vt:i4>118</vt:i4>
      </vt:variant>
    </vt:vector>
  </HeadingPairs>
  <TitlesOfParts>
    <vt:vector size="137" baseType="lpstr">
      <vt:lpstr>En blanco</vt:lpstr>
      <vt:lpstr>2_Struttura predefinita</vt:lpstr>
      <vt:lpstr>2_Tema di Office</vt:lpstr>
      <vt:lpstr>6_Tema di Office</vt:lpstr>
      <vt:lpstr>1_Struttura predefinita</vt:lpstr>
      <vt:lpstr>4_En blanco</vt:lpstr>
      <vt:lpstr>7_Tema di Office</vt:lpstr>
      <vt:lpstr>8_Tema di Office</vt:lpstr>
      <vt:lpstr>10_Tema di Office</vt:lpstr>
      <vt:lpstr>3_Tema di Office</vt:lpstr>
      <vt:lpstr>9_Tema di Office</vt:lpstr>
      <vt:lpstr>5_En blanco</vt:lpstr>
      <vt:lpstr>11_Tema di Office</vt:lpstr>
      <vt:lpstr>12_Tema di Office</vt:lpstr>
      <vt:lpstr>13_Tema di Office</vt:lpstr>
      <vt:lpstr>Equinozio</vt:lpstr>
      <vt:lpstr>3_Struttura predefinita</vt:lpstr>
      <vt:lpstr>5_Tema di Office</vt:lpstr>
      <vt:lpstr>14_Tema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Testimoni  dell’Amore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JOAN RAMIREZ</dc:creator>
  <cp:lastModifiedBy>Me</cp:lastModifiedBy>
  <cp:revision>158</cp:revision>
  <dcterms:created xsi:type="dcterms:W3CDTF">2004-04-04T15:15:34Z</dcterms:created>
  <dcterms:modified xsi:type="dcterms:W3CDTF">2015-05-07T09:06:28Z</dcterms:modified>
</cp:coreProperties>
</file>